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56" r:id="rId5"/>
    <p:sldId id="257" r:id="rId6"/>
    <p:sldId id="260" r:id="rId7"/>
    <p:sldId id="264" r:id="rId8"/>
    <p:sldId id="265" r:id="rId9"/>
    <p:sldId id="269" r:id="rId10"/>
    <p:sldId id="273" r:id="rId11"/>
    <p:sldId id="274" r:id="rId12"/>
    <p:sldId id="266" r:id="rId13"/>
    <p:sldId id="261" r:id="rId14"/>
    <p:sldId id="267" r:id="rId15"/>
    <p:sldId id="262" r:id="rId16"/>
    <p:sldId id="268" r:id="rId17"/>
    <p:sldId id="270" r:id="rId18"/>
    <p:sldId id="263" r:id="rId19"/>
    <p:sldId id="272" r:id="rId20"/>
    <p:sldId id="271" r:id="rId21"/>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6500B2D-3F14-4EBD-B2C9-E3BA09236510}">
          <p14:sldIdLst>
            <p14:sldId id="256"/>
            <p14:sldId id="257"/>
            <p14:sldId id="260"/>
            <p14:sldId id="264"/>
            <p14:sldId id="265"/>
            <p14:sldId id="269"/>
            <p14:sldId id="273"/>
            <p14:sldId id="274"/>
            <p14:sldId id="266"/>
            <p14:sldId id="261"/>
            <p14:sldId id="267"/>
            <p14:sldId id="262"/>
            <p14:sldId id="268"/>
            <p14:sldId id="270"/>
            <p14:sldId id="263"/>
            <p14:sldId id="272"/>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B2E1"/>
    <a:srgbClr val="A1A3B0"/>
    <a:srgbClr val="4353A4"/>
    <a:srgbClr val="171717"/>
    <a:srgbClr val="1A1A1A"/>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9E4395-C8EB-4375-AF5F-9F1FDE3312D0}" v="499" dt="2024-11-11T21:26:40.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712" autoAdjust="0"/>
  </p:normalViewPr>
  <p:slideViewPr>
    <p:cSldViewPr snapToGrid="0">
      <p:cViewPr varScale="1">
        <p:scale>
          <a:sx n="58" d="100"/>
          <a:sy n="58" d="100"/>
        </p:scale>
        <p:origin x="108" y="376"/>
      </p:cViewPr>
      <p:guideLst/>
    </p:cSldViewPr>
  </p:slideViewPr>
  <p:notesTextViewPr>
    <p:cViewPr>
      <p:scale>
        <a:sx n="1" d="1"/>
        <a:sy n="1" d="1"/>
      </p:scale>
      <p:origin x="0" y="0"/>
    </p:cViewPr>
  </p:notesTextViewPr>
  <p:notesViewPr>
    <p:cSldViewPr snapToGrid="0">
      <p:cViewPr varScale="1">
        <p:scale>
          <a:sx n="81" d="100"/>
          <a:sy n="81" d="100"/>
        </p:scale>
        <p:origin x="397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vesh Dalvi" userId="7fc3f2c0b24645ed" providerId="LiveId" clId="{F19E4395-C8EB-4375-AF5F-9F1FDE3312D0}"/>
    <pc:docChg chg="undo custSel addSld delSld modSld sldOrd addSection delSection modSection">
      <pc:chgData name="Sarvesh Dalvi" userId="7fc3f2c0b24645ed" providerId="LiveId" clId="{F19E4395-C8EB-4375-AF5F-9F1FDE3312D0}" dt="2024-11-11T21:40:39.192" v="4800" actId="962"/>
      <pc:docMkLst>
        <pc:docMk/>
      </pc:docMkLst>
      <pc:sldChg chg="modSp mod">
        <pc:chgData name="Sarvesh Dalvi" userId="7fc3f2c0b24645ed" providerId="LiveId" clId="{F19E4395-C8EB-4375-AF5F-9F1FDE3312D0}" dt="2024-11-11T21:40:39.192" v="4800" actId="962"/>
        <pc:sldMkLst>
          <pc:docMk/>
          <pc:sldMk cId="1136250268" sldId="256"/>
        </pc:sldMkLst>
        <pc:picChg chg="mod">
          <ac:chgData name="Sarvesh Dalvi" userId="7fc3f2c0b24645ed" providerId="LiveId" clId="{F19E4395-C8EB-4375-AF5F-9F1FDE3312D0}" dt="2024-11-11T21:40:39.192" v="4800" actId="962"/>
          <ac:picMkLst>
            <pc:docMk/>
            <pc:sldMk cId="1136250268" sldId="256"/>
            <ac:picMk id="29" creationId="{AE2FE2E9-1D1E-404B-A659-DD19B5D66B5B}"/>
          </ac:picMkLst>
        </pc:picChg>
      </pc:sldChg>
      <pc:sldChg chg="addSp delSp modSp del mod modClrScheme chgLayout">
        <pc:chgData name="Sarvesh Dalvi" userId="7fc3f2c0b24645ed" providerId="LiveId" clId="{F19E4395-C8EB-4375-AF5F-9F1FDE3312D0}" dt="2024-11-11T20:28:59.482" v="4347" actId="47"/>
        <pc:sldMkLst>
          <pc:docMk/>
          <pc:sldMk cId="3089782522" sldId="259"/>
        </pc:sldMkLst>
        <pc:spChg chg="del">
          <ac:chgData name="Sarvesh Dalvi" userId="7fc3f2c0b24645ed" providerId="LiveId" clId="{F19E4395-C8EB-4375-AF5F-9F1FDE3312D0}" dt="2024-11-11T20:16:05.040" v="4259" actId="478"/>
          <ac:spMkLst>
            <pc:docMk/>
            <pc:sldMk cId="3089782522" sldId="259"/>
            <ac:spMk id="2" creationId="{C8F58AE6-56F6-44E8-8BBF-23277B1773E4}"/>
          </ac:spMkLst>
        </pc:spChg>
        <pc:spChg chg="add del mod">
          <ac:chgData name="Sarvesh Dalvi" userId="7fc3f2c0b24645ed" providerId="LiveId" clId="{F19E4395-C8EB-4375-AF5F-9F1FDE3312D0}" dt="2024-11-11T20:16:08.588" v="4260" actId="478"/>
          <ac:spMkLst>
            <pc:docMk/>
            <pc:sldMk cId="3089782522" sldId="259"/>
            <ac:spMk id="5" creationId="{77C926BF-C541-C74B-2C06-B6D224F96618}"/>
          </ac:spMkLst>
        </pc:spChg>
        <pc:spChg chg="add del mod">
          <ac:chgData name="Sarvesh Dalvi" userId="7fc3f2c0b24645ed" providerId="LiveId" clId="{F19E4395-C8EB-4375-AF5F-9F1FDE3312D0}" dt="2024-11-11T20:16:51.231" v="4266" actId="478"/>
          <ac:spMkLst>
            <pc:docMk/>
            <pc:sldMk cId="3089782522" sldId="259"/>
            <ac:spMk id="7" creationId="{40E16AFE-CEF2-5F6C-6E68-6BB924AA0FDD}"/>
          </ac:spMkLst>
        </pc:spChg>
        <pc:spChg chg="add del mod ord">
          <ac:chgData name="Sarvesh Dalvi" userId="7fc3f2c0b24645ed" providerId="LiveId" clId="{F19E4395-C8EB-4375-AF5F-9F1FDE3312D0}" dt="2024-11-11T20:17:37.446" v="4269" actId="478"/>
          <ac:spMkLst>
            <pc:docMk/>
            <pc:sldMk cId="3089782522" sldId="259"/>
            <ac:spMk id="8" creationId="{8C8C4816-98F4-5EC2-648C-485024D81F9E}"/>
          </ac:spMkLst>
        </pc:spChg>
        <pc:spChg chg="add mod">
          <ac:chgData name="Sarvesh Dalvi" userId="7fc3f2c0b24645ed" providerId="LiveId" clId="{F19E4395-C8EB-4375-AF5F-9F1FDE3312D0}" dt="2024-11-11T20:17:54.607" v="4297" actId="14100"/>
          <ac:spMkLst>
            <pc:docMk/>
            <pc:sldMk cId="3089782522" sldId="259"/>
            <ac:spMk id="9" creationId="{C7FAB5FE-7C50-3360-F10B-B33B483BF1E1}"/>
          </ac:spMkLst>
        </pc:spChg>
        <pc:spChg chg="add mod">
          <ac:chgData name="Sarvesh Dalvi" userId="7fc3f2c0b24645ed" providerId="LiveId" clId="{F19E4395-C8EB-4375-AF5F-9F1FDE3312D0}" dt="2024-11-11T20:25:07.694" v="4328" actId="1076"/>
          <ac:spMkLst>
            <pc:docMk/>
            <pc:sldMk cId="3089782522" sldId="259"/>
            <ac:spMk id="10" creationId="{8036BF1E-8DE9-21C6-C40F-806C0C81CEB5}"/>
          </ac:spMkLst>
        </pc:spChg>
        <pc:spChg chg="mod ord">
          <ac:chgData name="Sarvesh Dalvi" userId="7fc3f2c0b24645ed" providerId="LiveId" clId="{F19E4395-C8EB-4375-AF5F-9F1FDE3312D0}" dt="2024-11-11T20:17:18.379" v="4267" actId="700"/>
          <ac:spMkLst>
            <pc:docMk/>
            <pc:sldMk cId="3089782522" sldId="259"/>
            <ac:spMk id="20" creationId="{3AEC0301-E9AA-4478-9E23-C372DBDCE653}"/>
          </ac:spMkLst>
        </pc:spChg>
        <pc:graphicFrameChg chg="del mod">
          <ac:chgData name="Sarvesh Dalvi" userId="7fc3f2c0b24645ed" providerId="LiveId" clId="{F19E4395-C8EB-4375-AF5F-9F1FDE3312D0}" dt="2024-11-11T20:16:41.527" v="4265" actId="478"/>
          <ac:graphicFrameMkLst>
            <pc:docMk/>
            <pc:sldMk cId="3089782522" sldId="259"/>
            <ac:graphicFrameMk id="3" creationId="{00DD6853-7971-494B-A148-546DF3F15457}"/>
          </ac:graphicFrameMkLst>
        </pc:graphicFrameChg>
      </pc:sldChg>
      <pc:sldChg chg="modSp">
        <pc:chgData name="Sarvesh Dalvi" userId="7fc3f2c0b24645ed" providerId="LiveId" clId="{F19E4395-C8EB-4375-AF5F-9F1FDE3312D0}" dt="2024-11-11T20:31:18.295" v="4488" actId="20577"/>
        <pc:sldMkLst>
          <pc:docMk/>
          <pc:sldMk cId="2169832658" sldId="260"/>
        </pc:sldMkLst>
        <pc:spChg chg="mod">
          <ac:chgData name="Sarvesh Dalvi" userId="7fc3f2c0b24645ed" providerId="LiveId" clId="{F19E4395-C8EB-4375-AF5F-9F1FDE3312D0}" dt="2024-11-11T20:31:07.815" v="4473" actId="20577"/>
          <ac:spMkLst>
            <pc:docMk/>
            <pc:sldMk cId="2169832658" sldId="260"/>
            <ac:spMk id="10" creationId="{95AAAEAA-CCF6-4E36-A4A3-5AF49D00995B}"/>
          </ac:spMkLst>
        </pc:spChg>
        <pc:spChg chg="mod">
          <ac:chgData name="Sarvesh Dalvi" userId="7fc3f2c0b24645ed" providerId="LiveId" clId="{F19E4395-C8EB-4375-AF5F-9F1FDE3312D0}" dt="2024-11-11T20:31:18.295" v="4488" actId="20577"/>
          <ac:spMkLst>
            <pc:docMk/>
            <pc:sldMk cId="2169832658" sldId="260"/>
            <ac:spMk id="11" creationId="{5F253864-26FA-4AB1-9F0A-4F57D870EE85}"/>
          </ac:spMkLst>
        </pc:spChg>
      </pc:sldChg>
      <pc:sldChg chg="addSp delSp modSp mod chgLayout">
        <pc:chgData name="Sarvesh Dalvi" userId="7fc3f2c0b24645ed" providerId="LiveId" clId="{F19E4395-C8EB-4375-AF5F-9F1FDE3312D0}" dt="2024-11-11T20:31:35.948" v="4503" actId="20577"/>
        <pc:sldMkLst>
          <pc:docMk/>
          <pc:sldMk cId="3879804219" sldId="261"/>
        </pc:sldMkLst>
        <pc:spChg chg="add mod">
          <ac:chgData name="Sarvesh Dalvi" userId="7fc3f2c0b24645ed" providerId="LiveId" clId="{F19E4395-C8EB-4375-AF5F-9F1FDE3312D0}" dt="2024-11-11T17:38:00.200" v="2324" actId="20577"/>
          <ac:spMkLst>
            <pc:docMk/>
            <pc:sldMk cId="3879804219" sldId="261"/>
            <ac:spMk id="2" creationId="{391C4A09-E16D-2332-D971-E47F7D9DD5BE}"/>
          </ac:spMkLst>
        </pc:spChg>
        <pc:spChg chg="mod ord">
          <ac:chgData name="Sarvesh Dalvi" userId="7fc3f2c0b24645ed" providerId="LiveId" clId="{F19E4395-C8EB-4375-AF5F-9F1FDE3312D0}" dt="2024-11-11T15:41:13.917" v="773" actId="700"/>
          <ac:spMkLst>
            <pc:docMk/>
            <pc:sldMk cId="3879804219" sldId="261"/>
            <ac:spMk id="4" creationId="{32934DE9-1653-4F9E-B307-C53A27B2182D}"/>
          </ac:spMkLst>
        </pc:spChg>
        <pc:spChg chg="del mod ord">
          <ac:chgData name="Sarvesh Dalvi" userId="7fc3f2c0b24645ed" providerId="LiveId" clId="{F19E4395-C8EB-4375-AF5F-9F1FDE3312D0}" dt="2024-11-11T15:41:43.811" v="775" actId="478"/>
          <ac:spMkLst>
            <pc:docMk/>
            <pc:sldMk cId="3879804219" sldId="261"/>
            <ac:spMk id="5" creationId="{C8855392-9FED-4979-8AC6-A73037648D43}"/>
          </ac:spMkLst>
        </pc:spChg>
        <pc:spChg chg="add del mod">
          <ac:chgData name="Sarvesh Dalvi" userId="7fc3f2c0b24645ed" providerId="LiveId" clId="{F19E4395-C8EB-4375-AF5F-9F1FDE3312D0}" dt="2024-11-11T15:41:50.363" v="776" actId="478"/>
          <ac:spMkLst>
            <pc:docMk/>
            <pc:sldMk cId="3879804219" sldId="261"/>
            <ac:spMk id="6" creationId="{447A017E-C618-8EF8-3CDB-A4EC4EA25B07}"/>
          </ac:spMkLst>
        </pc:spChg>
        <pc:spChg chg="mod">
          <ac:chgData name="Sarvesh Dalvi" userId="7fc3f2c0b24645ed" providerId="LiveId" clId="{F19E4395-C8EB-4375-AF5F-9F1FDE3312D0}" dt="2024-11-11T15:43:42.088" v="858" actId="20577"/>
          <ac:spMkLst>
            <pc:docMk/>
            <pc:sldMk cId="3879804219" sldId="261"/>
            <ac:spMk id="8" creationId="{5FE2B34C-7760-453F-8A81-50335F1BD6C4}"/>
          </ac:spMkLst>
        </pc:spChg>
        <pc:spChg chg="mod">
          <ac:chgData name="Sarvesh Dalvi" userId="7fc3f2c0b24645ed" providerId="LiveId" clId="{F19E4395-C8EB-4375-AF5F-9F1FDE3312D0}" dt="2024-11-11T15:43:53.358" v="868" actId="20577"/>
          <ac:spMkLst>
            <pc:docMk/>
            <pc:sldMk cId="3879804219" sldId="261"/>
            <ac:spMk id="9" creationId="{8BED1379-2C64-4902-A414-90051165C903}"/>
          </ac:spMkLst>
        </pc:spChg>
        <pc:spChg chg="mod">
          <ac:chgData name="Sarvesh Dalvi" userId="7fc3f2c0b24645ed" providerId="LiveId" clId="{F19E4395-C8EB-4375-AF5F-9F1FDE3312D0}" dt="2024-11-11T20:31:35.948" v="4503" actId="20577"/>
          <ac:spMkLst>
            <pc:docMk/>
            <pc:sldMk cId="3879804219" sldId="261"/>
            <ac:spMk id="11" creationId="{774383B4-AACC-4685-AB80-6888FAA0B696}"/>
          </ac:spMkLst>
        </pc:spChg>
        <pc:spChg chg="add mod">
          <ac:chgData name="Sarvesh Dalvi" userId="7fc3f2c0b24645ed" providerId="LiveId" clId="{F19E4395-C8EB-4375-AF5F-9F1FDE3312D0}" dt="2024-11-11T16:48:46.043" v="1574" actId="767"/>
          <ac:spMkLst>
            <pc:docMk/>
            <pc:sldMk cId="3879804219" sldId="261"/>
            <ac:spMk id="19" creationId="{623C54D9-CC3F-C1A5-ECF7-C3BC1DFF7671}"/>
          </ac:spMkLst>
        </pc:spChg>
        <pc:spChg chg="add mod">
          <ac:chgData name="Sarvesh Dalvi" userId="7fc3f2c0b24645ed" providerId="LiveId" clId="{F19E4395-C8EB-4375-AF5F-9F1FDE3312D0}" dt="2024-11-11T16:53:03.961" v="1591" actId="767"/>
          <ac:spMkLst>
            <pc:docMk/>
            <pc:sldMk cId="3879804219" sldId="261"/>
            <ac:spMk id="20" creationId="{234C03DF-4466-C0CA-944E-FBC56FA5E80E}"/>
          </ac:spMkLst>
        </pc:spChg>
        <pc:spChg chg="add del mod">
          <ac:chgData name="Sarvesh Dalvi" userId="7fc3f2c0b24645ed" providerId="LiveId" clId="{F19E4395-C8EB-4375-AF5F-9F1FDE3312D0}" dt="2024-11-11T17:13:00.180" v="1707" actId="478"/>
          <ac:spMkLst>
            <pc:docMk/>
            <pc:sldMk cId="3879804219" sldId="261"/>
            <ac:spMk id="21" creationId="{1939ECDE-BFB4-2B52-EB38-8248A5E523B3}"/>
          </ac:spMkLst>
        </pc:spChg>
        <pc:spChg chg="add del mod">
          <ac:chgData name="Sarvesh Dalvi" userId="7fc3f2c0b24645ed" providerId="LiveId" clId="{F19E4395-C8EB-4375-AF5F-9F1FDE3312D0}" dt="2024-11-11T17:07:45.585" v="1663"/>
          <ac:spMkLst>
            <pc:docMk/>
            <pc:sldMk cId="3879804219" sldId="261"/>
            <ac:spMk id="22" creationId="{C64160ED-89C7-4013-D69B-C04D7211DA76}"/>
          </ac:spMkLst>
        </pc:spChg>
        <pc:spChg chg="add mod">
          <ac:chgData name="Sarvesh Dalvi" userId="7fc3f2c0b24645ed" providerId="LiveId" clId="{F19E4395-C8EB-4375-AF5F-9F1FDE3312D0}" dt="2024-11-11T17:07:15.768" v="1653"/>
          <ac:spMkLst>
            <pc:docMk/>
            <pc:sldMk cId="3879804219" sldId="261"/>
            <ac:spMk id="23" creationId="{4D02609F-D9C2-50FF-302C-5E8A33F330E9}"/>
          </ac:spMkLst>
        </pc:spChg>
        <pc:spChg chg="add mod">
          <ac:chgData name="Sarvesh Dalvi" userId="7fc3f2c0b24645ed" providerId="LiveId" clId="{F19E4395-C8EB-4375-AF5F-9F1FDE3312D0}" dt="2024-11-11T17:07:39.709" v="1656"/>
          <ac:spMkLst>
            <pc:docMk/>
            <pc:sldMk cId="3879804219" sldId="261"/>
            <ac:spMk id="24" creationId="{E6C119C7-A5C4-1B9D-17C1-66E19B965DDA}"/>
          </ac:spMkLst>
        </pc:spChg>
        <pc:spChg chg="add mod">
          <ac:chgData name="Sarvesh Dalvi" userId="7fc3f2c0b24645ed" providerId="LiveId" clId="{F19E4395-C8EB-4375-AF5F-9F1FDE3312D0}" dt="2024-11-11T17:07:52.957" v="1664"/>
          <ac:spMkLst>
            <pc:docMk/>
            <pc:sldMk cId="3879804219" sldId="261"/>
            <ac:spMk id="25" creationId="{9331D278-5F8B-22F9-E039-C6CBEE4EBD15}"/>
          </ac:spMkLst>
        </pc:spChg>
        <pc:spChg chg="add mod">
          <ac:chgData name="Sarvesh Dalvi" userId="7fc3f2c0b24645ed" providerId="LiveId" clId="{F19E4395-C8EB-4375-AF5F-9F1FDE3312D0}" dt="2024-11-11T17:38:35.720" v="2343" actId="1076"/>
          <ac:spMkLst>
            <pc:docMk/>
            <pc:sldMk cId="3879804219" sldId="261"/>
            <ac:spMk id="26" creationId="{613E770F-367F-875A-FE04-C22DD4941693}"/>
          </ac:spMkLst>
        </pc:spChg>
        <pc:graphicFrameChg chg="add del mod modGraphic">
          <ac:chgData name="Sarvesh Dalvi" userId="7fc3f2c0b24645ed" providerId="LiveId" clId="{F19E4395-C8EB-4375-AF5F-9F1FDE3312D0}" dt="2024-11-11T16:45:59.885" v="1566" actId="1032"/>
          <ac:graphicFrameMkLst>
            <pc:docMk/>
            <pc:sldMk cId="3879804219" sldId="261"/>
            <ac:graphicFrameMk id="7" creationId="{72695754-2208-D85B-5EA8-57D0CC036F9C}"/>
          </ac:graphicFrameMkLst>
        </pc:graphicFrameChg>
        <pc:graphicFrameChg chg="del mod ord">
          <ac:chgData name="Sarvesh Dalvi" userId="7fc3f2c0b24645ed" providerId="LiveId" clId="{F19E4395-C8EB-4375-AF5F-9F1FDE3312D0}" dt="2024-11-11T16:44:13.218" v="1545" actId="478"/>
          <ac:graphicFrameMkLst>
            <pc:docMk/>
            <pc:sldMk cId="3879804219" sldId="261"/>
            <ac:graphicFrameMk id="10" creationId="{47A11266-E870-4547-80E5-8133E862A757}"/>
          </ac:graphicFrameMkLst>
        </pc:graphicFrameChg>
        <pc:graphicFrameChg chg="add del mod modGraphic">
          <ac:chgData name="Sarvesh Dalvi" userId="7fc3f2c0b24645ed" providerId="LiveId" clId="{F19E4395-C8EB-4375-AF5F-9F1FDE3312D0}" dt="2024-11-11T16:47:09.207" v="1570" actId="1032"/>
          <ac:graphicFrameMkLst>
            <pc:docMk/>
            <pc:sldMk cId="3879804219" sldId="261"/>
            <ac:graphicFrameMk id="15" creationId="{DA3229E5-7AA1-58CA-EB8E-AB49799C5B59}"/>
          </ac:graphicFrameMkLst>
        </pc:graphicFrameChg>
        <pc:graphicFrameChg chg="add del mod modGraphic">
          <ac:chgData name="Sarvesh Dalvi" userId="7fc3f2c0b24645ed" providerId="LiveId" clId="{F19E4395-C8EB-4375-AF5F-9F1FDE3312D0}" dt="2024-11-11T16:48:46.416" v="1575" actId="1032"/>
          <ac:graphicFrameMkLst>
            <pc:docMk/>
            <pc:sldMk cId="3879804219" sldId="261"/>
            <ac:graphicFrameMk id="18" creationId="{19F24391-E941-8878-7D3B-011AB6AD9766}"/>
          </ac:graphicFrameMkLst>
        </pc:graphicFrameChg>
        <pc:picChg chg="add del mod">
          <ac:chgData name="Sarvesh Dalvi" userId="7fc3f2c0b24645ed" providerId="LiveId" clId="{F19E4395-C8EB-4375-AF5F-9F1FDE3312D0}" dt="2024-11-11T16:37:05.628" v="1373" actId="478"/>
          <ac:picMkLst>
            <pc:docMk/>
            <pc:sldMk cId="3879804219" sldId="261"/>
            <ac:picMk id="12" creationId="{F2110C71-00D1-4949-9213-38E48FACED03}"/>
          </ac:picMkLst>
        </pc:picChg>
        <pc:picChg chg="add del">
          <ac:chgData name="Sarvesh Dalvi" userId="7fc3f2c0b24645ed" providerId="LiveId" clId="{F19E4395-C8EB-4375-AF5F-9F1FDE3312D0}" dt="2024-11-11T16:37:08.474" v="1374" actId="478"/>
          <ac:picMkLst>
            <pc:docMk/>
            <pc:sldMk cId="3879804219" sldId="261"/>
            <ac:picMk id="14" creationId="{F3D6B7B3-DCDF-47A1-B092-0D8D01630A4E}"/>
          </ac:picMkLst>
        </pc:picChg>
        <pc:picChg chg="add del">
          <ac:chgData name="Sarvesh Dalvi" userId="7fc3f2c0b24645ed" providerId="LiveId" clId="{F19E4395-C8EB-4375-AF5F-9F1FDE3312D0}" dt="2024-11-11T16:37:10.520" v="1375" actId="478"/>
          <ac:picMkLst>
            <pc:docMk/>
            <pc:sldMk cId="3879804219" sldId="261"/>
            <ac:picMk id="16" creationId="{D988924E-5A5D-4D29-95C0-814C9160BBFA}"/>
          </ac:picMkLst>
        </pc:picChg>
      </pc:sldChg>
      <pc:sldChg chg="addSp delSp modSp mod">
        <pc:chgData name="Sarvesh Dalvi" userId="7fc3f2c0b24645ed" providerId="LiveId" clId="{F19E4395-C8EB-4375-AF5F-9F1FDE3312D0}" dt="2024-11-11T21:28:00.343" v="4795" actId="20577"/>
        <pc:sldMkLst>
          <pc:docMk/>
          <pc:sldMk cId="3803842256" sldId="262"/>
        </pc:sldMkLst>
        <pc:spChg chg="del">
          <ac:chgData name="Sarvesh Dalvi" userId="7fc3f2c0b24645ed" providerId="LiveId" clId="{F19E4395-C8EB-4375-AF5F-9F1FDE3312D0}" dt="2024-11-11T18:11:49.688" v="2448" actId="478"/>
          <ac:spMkLst>
            <pc:docMk/>
            <pc:sldMk cId="3803842256" sldId="262"/>
            <ac:spMk id="3" creationId="{CDDC5365-EA36-45A8-8DBD-A6D8461EB21D}"/>
          </ac:spMkLst>
        </pc:spChg>
        <pc:spChg chg="mod">
          <ac:chgData name="Sarvesh Dalvi" userId="7fc3f2c0b24645ed" providerId="LiveId" clId="{F19E4395-C8EB-4375-AF5F-9F1FDE3312D0}" dt="2024-11-11T18:35:09.834" v="2855" actId="5793"/>
          <ac:spMkLst>
            <pc:docMk/>
            <pc:sldMk cId="3803842256" sldId="262"/>
            <ac:spMk id="4" creationId="{0D250B89-C4D5-43CB-81F0-EFF4588D7E45}"/>
          </ac:spMkLst>
        </pc:spChg>
        <pc:spChg chg="add del mod">
          <ac:chgData name="Sarvesh Dalvi" userId="7fc3f2c0b24645ed" providerId="LiveId" clId="{F19E4395-C8EB-4375-AF5F-9F1FDE3312D0}" dt="2024-11-11T18:11:53.889" v="2449" actId="478"/>
          <ac:spMkLst>
            <pc:docMk/>
            <pc:sldMk cId="3803842256" sldId="262"/>
            <ac:spMk id="6" creationId="{B1659515-F873-CDD5-B420-07DAEF38A077}"/>
          </ac:spMkLst>
        </pc:spChg>
        <pc:spChg chg="add mod">
          <ac:chgData name="Sarvesh Dalvi" userId="7fc3f2c0b24645ed" providerId="LiveId" clId="{F19E4395-C8EB-4375-AF5F-9F1FDE3312D0}" dt="2024-11-11T18:13:03.646" v="2467" actId="14100"/>
          <ac:spMkLst>
            <pc:docMk/>
            <pc:sldMk cId="3803842256" sldId="262"/>
            <ac:spMk id="8" creationId="{C640CBEA-B662-5CBA-6A07-FD4C0EBABBC5}"/>
          </ac:spMkLst>
        </pc:spChg>
        <pc:spChg chg="add del mod">
          <ac:chgData name="Sarvesh Dalvi" userId="7fc3f2c0b24645ed" providerId="LiveId" clId="{F19E4395-C8EB-4375-AF5F-9F1FDE3312D0}" dt="2024-11-11T18:13:35.607" v="2470" actId="478"/>
          <ac:spMkLst>
            <pc:docMk/>
            <pc:sldMk cId="3803842256" sldId="262"/>
            <ac:spMk id="10" creationId="{8BA43CFB-134D-91ED-F82D-BB547B22101D}"/>
          </ac:spMkLst>
        </pc:spChg>
        <pc:spChg chg="mod">
          <ac:chgData name="Sarvesh Dalvi" userId="7fc3f2c0b24645ed" providerId="LiveId" clId="{F19E4395-C8EB-4375-AF5F-9F1FDE3312D0}" dt="2024-11-11T20:29:31.033" v="4375" actId="20577"/>
          <ac:spMkLst>
            <pc:docMk/>
            <pc:sldMk cId="3803842256" sldId="262"/>
            <ac:spMk id="11" creationId="{08D655AF-5DBD-4954-B607-48D1914FC7DE}"/>
          </ac:spMkLst>
        </pc:spChg>
        <pc:spChg chg="mod">
          <ac:chgData name="Sarvesh Dalvi" userId="7fc3f2c0b24645ed" providerId="LiveId" clId="{F19E4395-C8EB-4375-AF5F-9F1FDE3312D0}" dt="2024-11-11T20:29:40.449" v="4390" actId="20577"/>
          <ac:spMkLst>
            <pc:docMk/>
            <pc:sldMk cId="3803842256" sldId="262"/>
            <ac:spMk id="12" creationId="{EAE7730F-1A0D-4B11-BA09-6A6CAA96FE12}"/>
          </ac:spMkLst>
        </pc:spChg>
        <pc:spChg chg="mod">
          <ac:chgData name="Sarvesh Dalvi" userId="7fc3f2c0b24645ed" providerId="LiveId" clId="{F19E4395-C8EB-4375-AF5F-9F1FDE3312D0}" dt="2024-11-11T20:29:50.926" v="4411" actId="20577"/>
          <ac:spMkLst>
            <pc:docMk/>
            <pc:sldMk cId="3803842256" sldId="262"/>
            <ac:spMk id="13" creationId="{4EF60258-6D59-4423-83CC-D7AC9D79D5E5}"/>
          </ac:spMkLst>
        </pc:spChg>
        <pc:spChg chg="add mod">
          <ac:chgData name="Sarvesh Dalvi" userId="7fc3f2c0b24645ed" providerId="LiveId" clId="{F19E4395-C8EB-4375-AF5F-9F1FDE3312D0}" dt="2024-11-11T18:24:18.056" v="2535" actId="255"/>
          <ac:spMkLst>
            <pc:docMk/>
            <pc:sldMk cId="3803842256" sldId="262"/>
            <ac:spMk id="18" creationId="{AA02FA71-C172-B0A6-AA18-EB8290C9871F}"/>
          </ac:spMkLst>
        </pc:spChg>
        <pc:spChg chg="add mod">
          <ac:chgData name="Sarvesh Dalvi" userId="7fc3f2c0b24645ed" providerId="LiveId" clId="{F19E4395-C8EB-4375-AF5F-9F1FDE3312D0}" dt="2024-11-11T18:32:58.388" v="2827" actId="207"/>
          <ac:spMkLst>
            <pc:docMk/>
            <pc:sldMk cId="3803842256" sldId="262"/>
            <ac:spMk id="19" creationId="{0302955A-52BC-9E27-EBF9-25D0B5BB437C}"/>
          </ac:spMkLst>
        </pc:spChg>
        <pc:spChg chg="add mod">
          <ac:chgData name="Sarvesh Dalvi" userId="7fc3f2c0b24645ed" providerId="LiveId" clId="{F19E4395-C8EB-4375-AF5F-9F1FDE3312D0}" dt="2024-11-11T21:28:00.343" v="4795" actId="20577"/>
          <ac:spMkLst>
            <pc:docMk/>
            <pc:sldMk cId="3803842256" sldId="262"/>
            <ac:spMk id="20" creationId="{EC95C672-1EEB-5B27-05CF-352FB4CDF975}"/>
          </ac:spMkLst>
        </pc:spChg>
        <pc:spChg chg="add mod">
          <ac:chgData name="Sarvesh Dalvi" userId="7fc3f2c0b24645ed" providerId="LiveId" clId="{F19E4395-C8EB-4375-AF5F-9F1FDE3312D0}" dt="2024-11-11T18:36:08.752" v="2870" actId="20577"/>
          <ac:spMkLst>
            <pc:docMk/>
            <pc:sldMk cId="3803842256" sldId="262"/>
            <ac:spMk id="21" creationId="{D5EC981A-FB1E-4247-DCF7-EA5034088E81}"/>
          </ac:spMkLst>
        </pc:spChg>
        <pc:picChg chg="del mod">
          <ac:chgData name="Sarvesh Dalvi" userId="7fc3f2c0b24645ed" providerId="LiveId" clId="{F19E4395-C8EB-4375-AF5F-9F1FDE3312D0}" dt="2024-11-11T18:13:13.591" v="2469" actId="478"/>
          <ac:picMkLst>
            <pc:docMk/>
            <pc:sldMk cId="3803842256" sldId="262"/>
            <ac:picMk id="7" creationId="{2052C005-14A2-483C-8C1A-A3D21FF82E05}"/>
          </ac:picMkLst>
        </pc:picChg>
        <pc:picChg chg="add mod">
          <ac:chgData name="Sarvesh Dalvi" userId="7fc3f2c0b24645ed" providerId="LiveId" clId="{F19E4395-C8EB-4375-AF5F-9F1FDE3312D0}" dt="2024-11-11T18:20:01.664" v="2502" actId="1076"/>
          <ac:picMkLst>
            <pc:docMk/>
            <pc:sldMk cId="3803842256" sldId="262"/>
            <ac:picMk id="17" creationId="{015178F9-74E7-3155-5698-57978582F29F}"/>
          </ac:picMkLst>
        </pc:picChg>
      </pc:sldChg>
      <pc:sldChg chg="modSp mod">
        <pc:chgData name="Sarvesh Dalvi" userId="7fc3f2c0b24645ed" providerId="LiveId" clId="{F19E4395-C8EB-4375-AF5F-9F1FDE3312D0}" dt="2024-11-11T20:30:35.641" v="4464" actId="20577"/>
        <pc:sldMkLst>
          <pc:docMk/>
          <pc:sldMk cId="613291450" sldId="263"/>
        </pc:sldMkLst>
        <pc:spChg chg="mod">
          <ac:chgData name="Sarvesh Dalvi" userId="7fc3f2c0b24645ed" providerId="LiveId" clId="{F19E4395-C8EB-4375-AF5F-9F1FDE3312D0}" dt="2024-11-11T20:02:20.235" v="3649" actId="20577"/>
          <ac:spMkLst>
            <pc:docMk/>
            <pc:sldMk cId="613291450" sldId="263"/>
            <ac:spMk id="2" creationId="{C8F58AE6-56F6-44E8-8BBF-23277B1773E4}"/>
          </ac:spMkLst>
        </pc:spChg>
        <pc:spChg chg="mod">
          <ac:chgData name="Sarvesh Dalvi" userId="7fc3f2c0b24645ed" providerId="LiveId" clId="{F19E4395-C8EB-4375-AF5F-9F1FDE3312D0}" dt="2024-11-11T20:15:51.698" v="4258" actId="20577"/>
          <ac:spMkLst>
            <pc:docMk/>
            <pc:sldMk cId="613291450" sldId="263"/>
            <ac:spMk id="4" creationId="{8B863B31-6429-468C-9624-0D0BBDBACA62}"/>
          </ac:spMkLst>
        </pc:spChg>
        <pc:spChg chg="mod">
          <ac:chgData name="Sarvesh Dalvi" userId="7fc3f2c0b24645ed" providerId="LiveId" clId="{F19E4395-C8EB-4375-AF5F-9F1FDE3312D0}" dt="2024-11-11T20:30:15.647" v="4434" actId="20577"/>
          <ac:spMkLst>
            <pc:docMk/>
            <pc:sldMk cId="613291450" sldId="263"/>
            <ac:spMk id="5" creationId="{093D1241-4F6B-4523-A0D3-68E3CDBC0F28}"/>
          </ac:spMkLst>
        </pc:spChg>
        <pc:spChg chg="mod">
          <ac:chgData name="Sarvesh Dalvi" userId="7fc3f2c0b24645ed" providerId="LiveId" clId="{F19E4395-C8EB-4375-AF5F-9F1FDE3312D0}" dt="2024-11-11T20:30:23.724" v="4449" actId="20577"/>
          <ac:spMkLst>
            <pc:docMk/>
            <pc:sldMk cId="613291450" sldId="263"/>
            <ac:spMk id="6" creationId="{C7BF8379-6FA4-47C8-A343-950346DD4931}"/>
          </ac:spMkLst>
        </pc:spChg>
        <pc:spChg chg="mod">
          <ac:chgData name="Sarvesh Dalvi" userId="7fc3f2c0b24645ed" providerId="LiveId" clId="{F19E4395-C8EB-4375-AF5F-9F1FDE3312D0}" dt="2024-11-11T20:30:35.641" v="4464" actId="20577"/>
          <ac:spMkLst>
            <pc:docMk/>
            <pc:sldMk cId="613291450" sldId="263"/>
            <ac:spMk id="7" creationId="{CD0DE557-B4FF-44B4-B945-B5B41DBDA39C}"/>
          </ac:spMkLst>
        </pc:spChg>
      </pc:sldChg>
      <pc:sldChg chg="modSp mod">
        <pc:chgData name="Sarvesh Dalvi" userId="7fc3f2c0b24645ed" providerId="LiveId" clId="{F19E4395-C8EB-4375-AF5F-9F1FDE3312D0}" dt="2024-11-11T15:23:12.101" v="771" actId="255"/>
        <pc:sldMkLst>
          <pc:docMk/>
          <pc:sldMk cId="827824810" sldId="265"/>
        </pc:sldMkLst>
        <pc:spChg chg="mod">
          <ac:chgData name="Sarvesh Dalvi" userId="7fc3f2c0b24645ed" providerId="LiveId" clId="{F19E4395-C8EB-4375-AF5F-9F1FDE3312D0}" dt="2024-11-11T15:21:21.490" v="765" actId="255"/>
          <ac:spMkLst>
            <pc:docMk/>
            <pc:sldMk cId="827824810" sldId="265"/>
            <ac:spMk id="3" creationId="{107BC271-8005-69C6-D638-88F7285140CD}"/>
          </ac:spMkLst>
        </pc:spChg>
        <pc:spChg chg="mod">
          <ac:chgData name="Sarvesh Dalvi" userId="7fc3f2c0b24645ed" providerId="LiveId" clId="{F19E4395-C8EB-4375-AF5F-9F1FDE3312D0}" dt="2024-11-11T15:23:12.101" v="771" actId="255"/>
          <ac:spMkLst>
            <pc:docMk/>
            <pc:sldMk cId="827824810" sldId="265"/>
            <ac:spMk id="4" creationId="{1B4FA933-1575-685F-E8DE-FA3F2D0382D4}"/>
          </ac:spMkLst>
        </pc:spChg>
      </pc:sldChg>
      <pc:sldChg chg="addSp delSp modSp new mod">
        <pc:chgData name="Sarvesh Dalvi" userId="7fc3f2c0b24645ed" providerId="LiveId" clId="{F19E4395-C8EB-4375-AF5F-9F1FDE3312D0}" dt="2024-11-11T21:27:50.281" v="4793" actId="20577"/>
        <pc:sldMkLst>
          <pc:docMk/>
          <pc:sldMk cId="2524011205" sldId="266"/>
        </pc:sldMkLst>
        <pc:spChg chg="add del">
          <ac:chgData name="Sarvesh Dalvi" userId="7fc3f2c0b24645ed" providerId="LiveId" clId="{F19E4395-C8EB-4375-AF5F-9F1FDE3312D0}" dt="2024-11-11T16:03:38.212" v="896" actId="478"/>
          <ac:spMkLst>
            <pc:docMk/>
            <pc:sldMk cId="2524011205" sldId="266"/>
            <ac:spMk id="2" creationId="{5337F79B-1B9F-3062-1D1E-B04125B1C15D}"/>
          </ac:spMkLst>
        </pc:spChg>
        <pc:spChg chg="del">
          <ac:chgData name="Sarvesh Dalvi" userId="7fc3f2c0b24645ed" providerId="LiveId" clId="{F19E4395-C8EB-4375-AF5F-9F1FDE3312D0}" dt="2024-11-11T15:46:40.984" v="871" actId="478"/>
          <ac:spMkLst>
            <pc:docMk/>
            <pc:sldMk cId="2524011205" sldId="266"/>
            <ac:spMk id="3" creationId="{066DF70F-9603-5E90-03F3-5D486341D5CD}"/>
          </ac:spMkLst>
        </pc:spChg>
        <pc:spChg chg="del">
          <ac:chgData name="Sarvesh Dalvi" userId="7fc3f2c0b24645ed" providerId="LiveId" clId="{F19E4395-C8EB-4375-AF5F-9F1FDE3312D0}" dt="2024-11-11T15:46:47.540" v="872" actId="478"/>
          <ac:spMkLst>
            <pc:docMk/>
            <pc:sldMk cId="2524011205" sldId="266"/>
            <ac:spMk id="4" creationId="{239D64C8-E431-D432-CD91-C382BA541F43}"/>
          </ac:spMkLst>
        </pc:spChg>
        <pc:spChg chg="del">
          <ac:chgData name="Sarvesh Dalvi" userId="7fc3f2c0b24645ed" providerId="LiveId" clId="{F19E4395-C8EB-4375-AF5F-9F1FDE3312D0}" dt="2024-11-11T15:46:37.938" v="870" actId="478"/>
          <ac:spMkLst>
            <pc:docMk/>
            <pc:sldMk cId="2524011205" sldId="266"/>
            <ac:spMk id="5" creationId="{F3344F96-9C13-F866-76B7-6AC91E0FC66E}"/>
          </ac:spMkLst>
        </pc:spChg>
        <pc:spChg chg="add del mod">
          <ac:chgData name="Sarvesh Dalvi" userId="7fc3f2c0b24645ed" providerId="LiveId" clId="{F19E4395-C8EB-4375-AF5F-9F1FDE3312D0}" dt="2024-11-11T16:29:17.155" v="1115" actId="20577"/>
          <ac:spMkLst>
            <pc:docMk/>
            <pc:sldMk cId="2524011205" sldId="266"/>
            <ac:spMk id="6" creationId="{0B8C38CE-A697-703C-6AE6-5CC706F246B2}"/>
          </ac:spMkLst>
        </pc:spChg>
        <pc:spChg chg="add mod">
          <ac:chgData name="Sarvesh Dalvi" userId="7fc3f2c0b24645ed" providerId="LiveId" clId="{F19E4395-C8EB-4375-AF5F-9F1FDE3312D0}" dt="2024-11-11T15:47:06.414" v="873"/>
          <ac:spMkLst>
            <pc:docMk/>
            <pc:sldMk cId="2524011205" sldId="266"/>
            <ac:spMk id="8" creationId="{EC10E670-619F-C200-AE31-08BE08CB13D8}"/>
          </ac:spMkLst>
        </pc:spChg>
        <pc:spChg chg="add mod">
          <ac:chgData name="Sarvesh Dalvi" userId="7fc3f2c0b24645ed" providerId="LiveId" clId="{F19E4395-C8EB-4375-AF5F-9F1FDE3312D0}" dt="2024-11-11T16:03:13.391" v="892" actId="767"/>
          <ac:spMkLst>
            <pc:docMk/>
            <pc:sldMk cId="2524011205" sldId="266"/>
            <ac:spMk id="9" creationId="{E35F7375-7FD3-5E73-344D-5B287E873674}"/>
          </ac:spMkLst>
        </pc:spChg>
        <pc:spChg chg="add del">
          <ac:chgData name="Sarvesh Dalvi" userId="7fc3f2c0b24645ed" providerId="LiveId" clId="{F19E4395-C8EB-4375-AF5F-9F1FDE3312D0}" dt="2024-11-11T16:05:48.204" v="902" actId="21"/>
          <ac:spMkLst>
            <pc:docMk/>
            <pc:sldMk cId="2524011205" sldId="266"/>
            <ac:spMk id="10" creationId="{B8FAF095-3B85-F597-2AB7-CAA2A78BABDC}"/>
          </ac:spMkLst>
        </pc:spChg>
        <pc:spChg chg="add mod">
          <ac:chgData name="Sarvesh Dalvi" userId="7fc3f2c0b24645ed" providerId="LiveId" clId="{F19E4395-C8EB-4375-AF5F-9F1FDE3312D0}" dt="2024-11-11T16:05:41.363" v="901" actId="21"/>
          <ac:spMkLst>
            <pc:docMk/>
            <pc:sldMk cId="2524011205" sldId="266"/>
            <ac:spMk id="11" creationId="{589FF790-B0DC-49EF-482E-7C7221E51AA7}"/>
          </ac:spMkLst>
        </pc:spChg>
        <pc:spChg chg="add">
          <ac:chgData name="Sarvesh Dalvi" userId="7fc3f2c0b24645ed" providerId="LiveId" clId="{F19E4395-C8EB-4375-AF5F-9F1FDE3312D0}" dt="2024-11-11T16:27:18.703" v="1064"/>
          <ac:spMkLst>
            <pc:docMk/>
            <pc:sldMk cId="2524011205" sldId="266"/>
            <ac:spMk id="17" creationId="{3E866DB5-B15F-831E-CA02-E58D286D9CA8}"/>
          </ac:spMkLst>
        </pc:spChg>
        <pc:spChg chg="add">
          <ac:chgData name="Sarvesh Dalvi" userId="7fc3f2c0b24645ed" providerId="LiveId" clId="{F19E4395-C8EB-4375-AF5F-9F1FDE3312D0}" dt="2024-11-11T16:27:25.491" v="1069"/>
          <ac:spMkLst>
            <pc:docMk/>
            <pc:sldMk cId="2524011205" sldId="266"/>
            <ac:spMk id="18" creationId="{68C01CF1-4F03-1B88-6038-7C95D88C02AC}"/>
          </ac:spMkLst>
        </pc:spChg>
        <pc:spChg chg="add mod">
          <ac:chgData name="Sarvesh Dalvi" userId="7fc3f2c0b24645ed" providerId="LiveId" clId="{F19E4395-C8EB-4375-AF5F-9F1FDE3312D0}" dt="2024-11-11T21:27:50.281" v="4793" actId="20577"/>
          <ac:spMkLst>
            <pc:docMk/>
            <pc:sldMk cId="2524011205" sldId="266"/>
            <ac:spMk id="19" creationId="{EBDD5AEE-527C-3F9D-B4EB-A0A7A0C17CFA}"/>
          </ac:spMkLst>
        </pc:spChg>
        <pc:grpChg chg="add mod">
          <ac:chgData name="Sarvesh Dalvi" userId="7fc3f2c0b24645ed" providerId="LiveId" clId="{F19E4395-C8EB-4375-AF5F-9F1FDE3312D0}" dt="2024-11-11T16:29:45.954" v="1118" actId="14100"/>
          <ac:grpSpMkLst>
            <pc:docMk/>
            <pc:sldMk cId="2524011205" sldId="266"/>
            <ac:grpSpMk id="16" creationId="{A50E0B4B-5E2A-219C-D398-157CD33CD4C4}"/>
          </ac:grpSpMkLst>
        </pc:grpChg>
        <pc:picChg chg="add mod">
          <ac:chgData name="Sarvesh Dalvi" userId="7fc3f2c0b24645ed" providerId="LiveId" clId="{F19E4395-C8EB-4375-AF5F-9F1FDE3312D0}" dt="2024-11-11T16:20:55.929" v="942" actId="1076"/>
          <ac:picMkLst>
            <pc:docMk/>
            <pc:sldMk cId="2524011205" sldId="266"/>
            <ac:picMk id="13" creationId="{86B08D4A-6FA1-4D20-D766-E9E2CEB280CC}"/>
          </ac:picMkLst>
        </pc:picChg>
        <pc:picChg chg="add mod">
          <ac:chgData name="Sarvesh Dalvi" userId="7fc3f2c0b24645ed" providerId="LiveId" clId="{F19E4395-C8EB-4375-AF5F-9F1FDE3312D0}" dt="2024-11-11T16:21:16.643" v="946" actId="14100"/>
          <ac:picMkLst>
            <pc:docMk/>
            <pc:sldMk cId="2524011205" sldId="266"/>
            <ac:picMk id="15" creationId="{EA6CA12E-7112-6B60-E886-709E0131AC4A}"/>
          </ac:picMkLst>
        </pc:picChg>
      </pc:sldChg>
      <pc:sldChg chg="addSp delSp modSp new mod chgLayout">
        <pc:chgData name="Sarvesh Dalvi" userId="7fc3f2c0b24645ed" providerId="LiveId" clId="{F19E4395-C8EB-4375-AF5F-9F1FDE3312D0}" dt="2024-11-11T17:57:53.750" v="2444" actId="1076"/>
        <pc:sldMkLst>
          <pc:docMk/>
          <pc:sldMk cId="3278037387" sldId="267"/>
        </pc:sldMkLst>
        <pc:spChg chg="del">
          <ac:chgData name="Sarvesh Dalvi" userId="7fc3f2c0b24645ed" providerId="LiveId" clId="{F19E4395-C8EB-4375-AF5F-9F1FDE3312D0}" dt="2024-11-11T17:41:22.460" v="2346" actId="478"/>
          <ac:spMkLst>
            <pc:docMk/>
            <pc:sldMk cId="3278037387" sldId="267"/>
            <ac:spMk id="2" creationId="{20766F12-96D5-319F-293D-7C177194ADCC}"/>
          </ac:spMkLst>
        </pc:spChg>
        <pc:spChg chg="mod ord">
          <ac:chgData name="Sarvesh Dalvi" userId="7fc3f2c0b24645ed" providerId="LiveId" clId="{F19E4395-C8EB-4375-AF5F-9F1FDE3312D0}" dt="2024-11-11T17:42:10.132" v="2347" actId="700"/>
          <ac:spMkLst>
            <pc:docMk/>
            <pc:sldMk cId="3278037387" sldId="267"/>
            <ac:spMk id="3" creationId="{AE4ACE12-F5BF-D292-C5CD-EBC56F1331FE}"/>
          </ac:spMkLst>
        </pc:spChg>
        <pc:spChg chg="add mod">
          <ac:chgData name="Sarvesh Dalvi" userId="7fc3f2c0b24645ed" providerId="LiveId" clId="{F19E4395-C8EB-4375-AF5F-9F1FDE3312D0}" dt="2024-11-11T17:41:14.746" v="2345"/>
          <ac:spMkLst>
            <pc:docMk/>
            <pc:sldMk cId="3278037387" sldId="267"/>
            <ac:spMk id="4" creationId="{6940A31F-E40F-8E17-0697-875E919E7E3D}"/>
          </ac:spMkLst>
        </pc:spChg>
        <pc:spChg chg="add del mod ord">
          <ac:chgData name="Sarvesh Dalvi" userId="7fc3f2c0b24645ed" providerId="LiveId" clId="{F19E4395-C8EB-4375-AF5F-9F1FDE3312D0}" dt="2024-11-11T17:42:32.634" v="2348" actId="478"/>
          <ac:spMkLst>
            <pc:docMk/>
            <pc:sldMk cId="3278037387" sldId="267"/>
            <ac:spMk id="5" creationId="{C4DEDF5E-FA56-7DD8-942A-027056F7B518}"/>
          </ac:spMkLst>
        </pc:spChg>
        <pc:spChg chg="add mod ord">
          <ac:chgData name="Sarvesh Dalvi" userId="7fc3f2c0b24645ed" providerId="LiveId" clId="{F19E4395-C8EB-4375-AF5F-9F1FDE3312D0}" dt="2024-11-11T17:55:41.214" v="2419" actId="1076"/>
          <ac:spMkLst>
            <pc:docMk/>
            <pc:sldMk cId="3278037387" sldId="267"/>
            <ac:spMk id="6" creationId="{45C1CC4D-CD61-0E19-FA34-FFB43EEF21BA}"/>
          </ac:spMkLst>
        </pc:spChg>
        <pc:spChg chg="add">
          <ac:chgData name="Sarvesh Dalvi" userId="7fc3f2c0b24645ed" providerId="LiveId" clId="{F19E4395-C8EB-4375-AF5F-9F1FDE3312D0}" dt="2024-11-11T17:48:59.756" v="2385"/>
          <ac:spMkLst>
            <pc:docMk/>
            <pc:sldMk cId="3278037387" sldId="267"/>
            <ac:spMk id="7" creationId="{AD6A77F5-8D00-2012-610A-89EC75C917C5}"/>
          </ac:spMkLst>
        </pc:spChg>
        <pc:spChg chg="add mod">
          <ac:chgData name="Sarvesh Dalvi" userId="7fc3f2c0b24645ed" providerId="LiveId" clId="{F19E4395-C8EB-4375-AF5F-9F1FDE3312D0}" dt="2024-11-11T17:57:53.750" v="2444" actId="1076"/>
          <ac:spMkLst>
            <pc:docMk/>
            <pc:sldMk cId="3278037387" sldId="267"/>
            <ac:spMk id="8" creationId="{2A7C3F05-6B71-0310-AEC2-DBFC4AFAF794}"/>
          </ac:spMkLst>
        </pc:spChg>
      </pc:sldChg>
      <pc:sldChg chg="addSp delSp modSp new mod modClrScheme chgLayout">
        <pc:chgData name="Sarvesh Dalvi" userId="7fc3f2c0b24645ed" providerId="LiveId" clId="{F19E4395-C8EB-4375-AF5F-9F1FDE3312D0}" dt="2024-11-11T21:28:06.644" v="4798" actId="20577"/>
        <pc:sldMkLst>
          <pc:docMk/>
          <pc:sldMk cId="2840720329" sldId="268"/>
        </pc:sldMkLst>
        <pc:spChg chg="del">
          <ac:chgData name="Sarvesh Dalvi" userId="7fc3f2c0b24645ed" providerId="LiveId" clId="{F19E4395-C8EB-4375-AF5F-9F1FDE3312D0}" dt="2024-11-11T18:59:14.374" v="2872" actId="700"/>
          <ac:spMkLst>
            <pc:docMk/>
            <pc:sldMk cId="2840720329" sldId="268"/>
            <ac:spMk id="2" creationId="{1CCAA1D5-03F8-C2A3-FA70-D37E2A31CD9F}"/>
          </ac:spMkLst>
        </pc:spChg>
        <pc:spChg chg="del mod ord">
          <ac:chgData name="Sarvesh Dalvi" userId="7fc3f2c0b24645ed" providerId="LiveId" clId="{F19E4395-C8EB-4375-AF5F-9F1FDE3312D0}" dt="2024-11-11T18:59:14.374" v="2872" actId="700"/>
          <ac:spMkLst>
            <pc:docMk/>
            <pc:sldMk cId="2840720329" sldId="268"/>
            <ac:spMk id="3" creationId="{ACEE8B72-78D7-23B0-3C0B-904769B06A4E}"/>
          </ac:spMkLst>
        </pc:spChg>
        <pc:spChg chg="del">
          <ac:chgData name="Sarvesh Dalvi" userId="7fc3f2c0b24645ed" providerId="LiveId" clId="{F19E4395-C8EB-4375-AF5F-9F1FDE3312D0}" dt="2024-11-11T18:59:14.374" v="2872" actId="700"/>
          <ac:spMkLst>
            <pc:docMk/>
            <pc:sldMk cId="2840720329" sldId="268"/>
            <ac:spMk id="4" creationId="{0E1406D7-84F3-23C0-8BB0-FE48E925C853}"/>
          </ac:spMkLst>
        </pc:spChg>
        <pc:spChg chg="mod ord">
          <ac:chgData name="Sarvesh Dalvi" userId="7fc3f2c0b24645ed" providerId="LiveId" clId="{F19E4395-C8EB-4375-AF5F-9F1FDE3312D0}" dt="2024-11-11T18:59:14.374" v="2872" actId="700"/>
          <ac:spMkLst>
            <pc:docMk/>
            <pc:sldMk cId="2840720329" sldId="268"/>
            <ac:spMk id="5" creationId="{486C8436-447D-63ED-B7A2-961931411885}"/>
          </ac:spMkLst>
        </pc:spChg>
        <pc:spChg chg="add del mod ord">
          <ac:chgData name="Sarvesh Dalvi" userId="7fc3f2c0b24645ed" providerId="LiveId" clId="{F19E4395-C8EB-4375-AF5F-9F1FDE3312D0}" dt="2024-11-11T18:59:45.866" v="2874" actId="478"/>
          <ac:spMkLst>
            <pc:docMk/>
            <pc:sldMk cId="2840720329" sldId="268"/>
            <ac:spMk id="6" creationId="{3451B7EC-F085-A977-1158-D541AD18894A}"/>
          </ac:spMkLst>
        </pc:spChg>
        <pc:spChg chg="add mod">
          <ac:chgData name="Sarvesh Dalvi" userId="7fc3f2c0b24645ed" providerId="LiveId" clId="{F19E4395-C8EB-4375-AF5F-9F1FDE3312D0}" dt="2024-11-11T19:00:30.396" v="2888" actId="14100"/>
          <ac:spMkLst>
            <pc:docMk/>
            <pc:sldMk cId="2840720329" sldId="268"/>
            <ac:spMk id="7" creationId="{4115E98E-C4F3-688E-5BE2-212FB4739049}"/>
          </ac:spMkLst>
        </pc:spChg>
        <pc:spChg chg="add mod ord">
          <ac:chgData name="Sarvesh Dalvi" userId="7fc3f2c0b24645ed" providerId="LiveId" clId="{F19E4395-C8EB-4375-AF5F-9F1FDE3312D0}" dt="2024-11-11T19:32:22.091" v="3210" actId="14100"/>
          <ac:spMkLst>
            <pc:docMk/>
            <pc:sldMk cId="2840720329" sldId="268"/>
            <ac:spMk id="12" creationId="{03DFC856-6406-8BA1-7472-A0F5BF3A4CE8}"/>
          </ac:spMkLst>
        </pc:spChg>
        <pc:spChg chg="add mod">
          <ac:chgData name="Sarvesh Dalvi" userId="7fc3f2c0b24645ed" providerId="LiveId" clId="{F19E4395-C8EB-4375-AF5F-9F1FDE3312D0}" dt="2024-11-11T19:32:16.552" v="3209" actId="14100"/>
          <ac:spMkLst>
            <pc:docMk/>
            <pc:sldMk cId="2840720329" sldId="268"/>
            <ac:spMk id="13" creationId="{CCB9E149-9E5B-828F-CDF5-C76B12387549}"/>
          </ac:spMkLst>
        </pc:spChg>
        <pc:spChg chg="add del mod">
          <ac:chgData name="Sarvesh Dalvi" userId="7fc3f2c0b24645ed" providerId="LiveId" clId="{F19E4395-C8EB-4375-AF5F-9F1FDE3312D0}" dt="2024-11-11T19:33:09.532" v="3225"/>
          <ac:spMkLst>
            <pc:docMk/>
            <pc:sldMk cId="2840720329" sldId="268"/>
            <ac:spMk id="16" creationId="{2922D434-ABAF-76CE-48BF-5FC94FAC7FFE}"/>
          </ac:spMkLst>
        </pc:spChg>
        <pc:spChg chg="add mod">
          <ac:chgData name="Sarvesh Dalvi" userId="7fc3f2c0b24645ed" providerId="LiveId" clId="{F19E4395-C8EB-4375-AF5F-9F1FDE3312D0}" dt="2024-11-11T21:28:06.644" v="4798" actId="20577"/>
          <ac:spMkLst>
            <pc:docMk/>
            <pc:sldMk cId="2840720329" sldId="268"/>
            <ac:spMk id="17" creationId="{EC56ED48-3150-EE81-A8C3-6B17222E9324}"/>
          </ac:spMkLst>
        </pc:spChg>
        <pc:picChg chg="add del mod">
          <ac:chgData name="Sarvesh Dalvi" userId="7fc3f2c0b24645ed" providerId="LiveId" clId="{F19E4395-C8EB-4375-AF5F-9F1FDE3312D0}" dt="2024-11-11T19:00:57.244" v="2892" actId="478"/>
          <ac:picMkLst>
            <pc:docMk/>
            <pc:sldMk cId="2840720329" sldId="268"/>
            <ac:picMk id="9" creationId="{E35BF37A-7C3C-D79A-F1D4-D8A8A3859D96}"/>
          </ac:picMkLst>
        </pc:picChg>
        <pc:picChg chg="add del mod">
          <ac:chgData name="Sarvesh Dalvi" userId="7fc3f2c0b24645ed" providerId="LiveId" clId="{F19E4395-C8EB-4375-AF5F-9F1FDE3312D0}" dt="2024-11-11T19:03:55.020" v="2897" actId="478"/>
          <ac:picMkLst>
            <pc:docMk/>
            <pc:sldMk cId="2840720329" sldId="268"/>
            <ac:picMk id="11" creationId="{31F37F49-81D7-9972-3A75-9EAEC3CBB8CB}"/>
          </ac:picMkLst>
        </pc:picChg>
        <pc:picChg chg="add mod">
          <ac:chgData name="Sarvesh Dalvi" userId="7fc3f2c0b24645ed" providerId="LiveId" clId="{F19E4395-C8EB-4375-AF5F-9F1FDE3312D0}" dt="2024-11-11T19:37:49.588" v="3265" actId="14100"/>
          <ac:picMkLst>
            <pc:docMk/>
            <pc:sldMk cId="2840720329" sldId="268"/>
            <ac:picMk id="15" creationId="{632F9784-4660-3479-73DF-9F9E99A9E813}"/>
          </ac:picMkLst>
        </pc:picChg>
        <pc:picChg chg="add del">
          <ac:chgData name="Sarvesh Dalvi" userId="7fc3f2c0b24645ed" providerId="LiveId" clId="{F19E4395-C8EB-4375-AF5F-9F1FDE3312D0}" dt="2024-11-11T19:37:13.327" v="3248" actId="22"/>
          <ac:picMkLst>
            <pc:docMk/>
            <pc:sldMk cId="2840720329" sldId="268"/>
            <ac:picMk id="19" creationId="{784AE0DA-AFE2-8778-9A9E-BFADF8698065}"/>
          </ac:picMkLst>
        </pc:picChg>
      </pc:sldChg>
      <pc:sldChg chg="addSp delSp modSp new mod modClrScheme chgLayout">
        <pc:chgData name="Sarvesh Dalvi" userId="7fc3f2c0b24645ed" providerId="LiveId" clId="{F19E4395-C8EB-4375-AF5F-9F1FDE3312D0}" dt="2024-11-11T21:25:44.595" v="4661" actId="1076"/>
        <pc:sldMkLst>
          <pc:docMk/>
          <pc:sldMk cId="690039804" sldId="269"/>
        </pc:sldMkLst>
        <pc:spChg chg="del mod ord">
          <ac:chgData name="Sarvesh Dalvi" userId="7fc3f2c0b24645ed" providerId="LiveId" clId="{F19E4395-C8EB-4375-AF5F-9F1FDE3312D0}" dt="2024-11-11T19:23:00.014" v="3175" actId="700"/>
          <ac:spMkLst>
            <pc:docMk/>
            <pc:sldMk cId="690039804" sldId="269"/>
            <ac:spMk id="2" creationId="{072DD11B-58D5-A579-028D-080D65C64374}"/>
          </ac:spMkLst>
        </pc:spChg>
        <pc:spChg chg="del">
          <ac:chgData name="Sarvesh Dalvi" userId="7fc3f2c0b24645ed" providerId="LiveId" clId="{F19E4395-C8EB-4375-AF5F-9F1FDE3312D0}" dt="2024-11-11T19:23:00.014" v="3175" actId="700"/>
          <ac:spMkLst>
            <pc:docMk/>
            <pc:sldMk cId="690039804" sldId="269"/>
            <ac:spMk id="3" creationId="{798F083E-F528-F73A-AE3E-C30F7B95FF61}"/>
          </ac:spMkLst>
        </pc:spChg>
        <pc:spChg chg="del">
          <ac:chgData name="Sarvesh Dalvi" userId="7fc3f2c0b24645ed" providerId="LiveId" clId="{F19E4395-C8EB-4375-AF5F-9F1FDE3312D0}" dt="2024-11-11T19:23:00.014" v="3175" actId="700"/>
          <ac:spMkLst>
            <pc:docMk/>
            <pc:sldMk cId="690039804" sldId="269"/>
            <ac:spMk id="4" creationId="{325664C2-4B0A-48F4-A2DD-DF8A13C26CEF}"/>
          </ac:spMkLst>
        </pc:spChg>
        <pc:spChg chg="del">
          <ac:chgData name="Sarvesh Dalvi" userId="7fc3f2c0b24645ed" providerId="LiveId" clId="{F19E4395-C8EB-4375-AF5F-9F1FDE3312D0}" dt="2024-11-11T19:23:00.014" v="3175" actId="700"/>
          <ac:spMkLst>
            <pc:docMk/>
            <pc:sldMk cId="690039804" sldId="269"/>
            <ac:spMk id="5" creationId="{A8AB68E2-937A-8A50-B433-24A31A6B0B9A}"/>
          </ac:spMkLst>
        </pc:spChg>
        <pc:spChg chg="del">
          <ac:chgData name="Sarvesh Dalvi" userId="7fc3f2c0b24645ed" providerId="LiveId" clId="{F19E4395-C8EB-4375-AF5F-9F1FDE3312D0}" dt="2024-11-11T19:23:00.014" v="3175" actId="700"/>
          <ac:spMkLst>
            <pc:docMk/>
            <pc:sldMk cId="690039804" sldId="269"/>
            <ac:spMk id="6" creationId="{051C96DB-1CC8-D3C8-0959-485DD60DF1C0}"/>
          </ac:spMkLst>
        </pc:spChg>
        <pc:spChg chg="mod ord">
          <ac:chgData name="Sarvesh Dalvi" userId="7fc3f2c0b24645ed" providerId="LiveId" clId="{F19E4395-C8EB-4375-AF5F-9F1FDE3312D0}" dt="2024-11-11T20:38:38.762" v="4547" actId="26606"/>
          <ac:spMkLst>
            <pc:docMk/>
            <pc:sldMk cId="690039804" sldId="269"/>
            <ac:spMk id="7" creationId="{48962B49-78AF-C0BF-668B-DD88C149470D}"/>
          </ac:spMkLst>
        </pc:spChg>
        <pc:spChg chg="add del mod ord">
          <ac:chgData name="Sarvesh Dalvi" userId="7fc3f2c0b24645ed" providerId="LiveId" clId="{F19E4395-C8EB-4375-AF5F-9F1FDE3312D0}" dt="2024-11-11T19:23:12.764" v="3176" actId="478"/>
          <ac:spMkLst>
            <pc:docMk/>
            <pc:sldMk cId="690039804" sldId="269"/>
            <ac:spMk id="8" creationId="{FDB6B0DB-CB88-E722-10DC-F91D712D07AC}"/>
          </ac:spMkLst>
        </pc:spChg>
        <pc:spChg chg="add del mod">
          <ac:chgData name="Sarvesh Dalvi" userId="7fc3f2c0b24645ed" providerId="LiveId" clId="{F19E4395-C8EB-4375-AF5F-9F1FDE3312D0}" dt="2024-11-11T21:21:50.451" v="4609" actId="1076"/>
          <ac:spMkLst>
            <pc:docMk/>
            <pc:sldMk cId="690039804" sldId="269"/>
            <ac:spMk id="9" creationId="{83AADDB7-2F3C-D175-5628-7BC654A0DAA1}"/>
          </ac:spMkLst>
        </pc:spChg>
        <pc:spChg chg="add mod">
          <ac:chgData name="Sarvesh Dalvi" userId="7fc3f2c0b24645ed" providerId="LiveId" clId="{F19E4395-C8EB-4375-AF5F-9F1FDE3312D0}" dt="2024-11-11T20:38:36.797" v="4544" actId="14100"/>
          <ac:spMkLst>
            <pc:docMk/>
            <pc:sldMk cId="690039804" sldId="269"/>
            <ac:spMk id="14" creationId="{E4A4562B-AAEC-D913-D175-2E17DBD05F4D}"/>
          </ac:spMkLst>
        </pc:spChg>
        <pc:spChg chg="add mod">
          <ac:chgData name="Sarvesh Dalvi" userId="7fc3f2c0b24645ed" providerId="LiveId" clId="{F19E4395-C8EB-4375-AF5F-9F1FDE3312D0}" dt="2024-11-11T21:24:52.659" v="4656" actId="1076"/>
          <ac:spMkLst>
            <pc:docMk/>
            <pc:sldMk cId="690039804" sldId="269"/>
            <ac:spMk id="15" creationId="{930C8560-BB1D-BA1E-8A1D-1643946FD130}"/>
          </ac:spMkLst>
        </pc:spChg>
        <pc:spChg chg="add mod">
          <ac:chgData name="Sarvesh Dalvi" userId="7fc3f2c0b24645ed" providerId="LiveId" clId="{F19E4395-C8EB-4375-AF5F-9F1FDE3312D0}" dt="2024-11-11T21:25:44.595" v="4661" actId="1076"/>
          <ac:spMkLst>
            <pc:docMk/>
            <pc:sldMk cId="690039804" sldId="269"/>
            <ac:spMk id="16" creationId="{9388C2B0-70A5-CF6A-A977-4A6909B71167}"/>
          </ac:spMkLst>
        </pc:spChg>
        <pc:picChg chg="add mod">
          <ac:chgData name="Sarvesh Dalvi" userId="7fc3f2c0b24645ed" providerId="LiveId" clId="{F19E4395-C8EB-4375-AF5F-9F1FDE3312D0}" dt="2024-11-11T21:22:41.903" v="4614" actId="1076"/>
          <ac:picMkLst>
            <pc:docMk/>
            <pc:sldMk cId="690039804" sldId="269"/>
            <ac:picMk id="11" creationId="{57292B4A-EAEB-4FFD-A4C6-6313677004AD}"/>
          </ac:picMkLst>
        </pc:picChg>
        <pc:picChg chg="add mod">
          <ac:chgData name="Sarvesh Dalvi" userId="7fc3f2c0b24645ed" providerId="LiveId" clId="{F19E4395-C8EB-4375-AF5F-9F1FDE3312D0}" dt="2024-11-11T20:38:50.191" v="4550" actId="1076"/>
          <ac:picMkLst>
            <pc:docMk/>
            <pc:sldMk cId="690039804" sldId="269"/>
            <ac:picMk id="13" creationId="{8F7253CC-1BA5-1422-4F4C-02DB4700E124}"/>
          </ac:picMkLst>
        </pc:picChg>
      </pc:sldChg>
      <pc:sldChg chg="addSp delSp modSp new mod">
        <pc:chgData name="Sarvesh Dalvi" userId="7fc3f2c0b24645ed" providerId="LiveId" clId="{F19E4395-C8EB-4375-AF5F-9F1FDE3312D0}" dt="2024-11-11T19:58:25.116" v="3636" actId="20577"/>
        <pc:sldMkLst>
          <pc:docMk/>
          <pc:sldMk cId="599258092" sldId="270"/>
        </pc:sldMkLst>
        <pc:spChg chg="del">
          <ac:chgData name="Sarvesh Dalvi" userId="7fc3f2c0b24645ed" providerId="LiveId" clId="{F19E4395-C8EB-4375-AF5F-9F1FDE3312D0}" dt="2024-11-11T19:38:31.573" v="3268" actId="478"/>
          <ac:spMkLst>
            <pc:docMk/>
            <pc:sldMk cId="599258092" sldId="270"/>
            <ac:spMk id="2" creationId="{F1CA328C-38EF-0235-B70A-D27E2B3C8BF7}"/>
          </ac:spMkLst>
        </pc:spChg>
        <pc:spChg chg="add mod">
          <ac:chgData name="Sarvesh Dalvi" userId="7fc3f2c0b24645ed" providerId="LiveId" clId="{F19E4395-C8EB-4375-AF5F-9F1FDE3312D0}" dt="2024-11-11T19:38:27.388" v="3267"/>
          <ac:spMkLst>
            <pc:docMk/>
            <pc:sldMk cId="599258092" sldId="270"/>
            <ac:spMk id="4" creationId="{B4110B5A-9C37-B755-C3EF-67A341C21CD6}"/>
          </ac:spMkLst>
        </pc:spChg>
        <pc:spChg chg="add del mod">
          <ac:chgData name="Sarvesh Dalvi" userId="7fc3f2c0b24645ed" providerId="LiveId" clId="{F19E4395-C8EB-4375-AF5F-9F1FDE3312D0}" dt="2024-11-11T19:42:45.988" v="3289" actId="478"/>
          <ac:spMkLst>
            <pc:docMk/>
            <pc:sldMk cId="599258092" sldId="270"/>
            <ac:spMk id="5" creationId="{0FB2EC53-7227-FE65-61F2-41BED8C7521E}"/>
          </ac:spMkLst>
        </pc:spChg>
        <pc:spChg chg="add mod">
          <ac:chgData name="Sarvesh Dalvi" userId="7fc3f2c0b24645ed" providerId="LiveId" clId="{F19E4395-C8EB-4375-AF5F-9F1FDE3312D0}" dt="2024-11-11T19:42:56.662" v="3290" actId="1076"/>
          <ac:spMkLst>
            <pc:docMk/>
            <pc:sldMk cId="599258092" sldId="270"/>
            <ac:spMk id="6" creationId="{91B05D48-862E-7D53-1838-F96788000777}"/>
          </ac:spMkLst>
        </pc:spChg>
        <pc:spChg chg="add del mod">
          <ac:chgData name="Sarvesh Dalvi" userId="7fc3f2c0b24645ed" providerId="LiveId" clId="{F19E4395-C8EB-4375-AF5F-9F1FDE3312D0}" dt="2024-11-11T19:43:09.947" v="3294"/>
          <ac:spMkLst>
            <pc:docMk/>
            <pc:sldMk cId="599258092" sldId="270"/>
            <ac:spMk id="7" creationId="{8F6BB9D0-BF6D-D6EF-C4E4-9E9A125DF3BA}"/>
          </ac:spMkLst>
        </pc:spChg>
        <pc:spChg chg="add mod">
          <ac:chgData name="Sarvesh Dalvi" userId="7fc3f2c0b24645ed" providerId="LiveId" clId="{F19E4395-C8EB-4375-AF5F-9F1FDE3312D0}" dt="2024-11-11T19:58:25.116" v="3636" actId="20577"/>
          <ac:spMkLst>
            <pc:docMk/>
            <pc:sldMk cId="599258092" sldId="270"/>
            <ac:spMk id="8" creationId="{4F3B93B0-A4DB-E7C6-AEEE-C588907EB85D}"/>
          </ac:spMkLst>
        </pc:spChg>
      </pc:sldChg>
      <pc:sldChg chg="modSp new mod">
        <pc:chgData name="Sarvesh Dalvi" userId="7fc3f2c0b24645ed" providerId="LiveId" clId="{F19E4395-C8EB-4375-AF5F-9F1FDE3312D0}" dt="2024-11-11T20:26:42.899" v="4336"/>
        <pc:sldMkLst>
          <pc:docMk/>
          <pc:sldMk cId="37144872" sldId="271"/>
        </pc:sldMkLst>
        <pc:spChg chg="mod">
          <ac:chgData name="Sarvesh Dalvi" userId="7fc3f2c0b24645ed" providerId="LiveId" clId="{F19E4395-C8EB-4375-AF5F-9F1FDE3312D0}" dt="2024-11-11T20:26:42.899" v="4336"/>
          <ac:spMkLst>
            <pc:docMk/>
            <pc:sldMk cId="37144872" sldId="271"/>
            <ac:spMk id="2" creationId="{23151146-59DB-7A73-B4E6-0778A2AE90E4}"/>
          </ac:spMkLst>
        </pc:spChg>
      </pc:sldChg>
      <pc:sldChg chg="addSp modSp add mod ord">
        <pc:chgData name="Sarvesh Dalvi" userId="7fc3f2c0b24645ed" providerId="LiveId" clId="{F19E4395-C8EB-4375-AF5F-9F1FDE3312D0}" dt="2024-11-11T20:28:23.655" v="4346"/>
        <pc:sldMkLst>
          <pc:docMk/>
          <pc:sldMk cId="2662591694" sldId="272"/>
        </pc:sldMkLst>
        <pc:spChg chg="mod">
          <ac:chgData name="Sarvesh Dalvi" userId="7fc3f2c0b24645ed" providerId="LiveId" clId="{F19E4395-C8EB-4375-AF5F-9F1FDE3312D0}" dt="2024-11-11T20:28:10.886" v="4345" actId="1076"/>
          <ac:spMkLst>
            <pc:docMk/>
            <pc:sldMk cId="2662591694" sldId="272"/>
            <ac:spMk id="2" creationId="{8652458B-A991-1E43-F420-BD67CA6E8A51}"/>
          </ac:spMkLst>
        </pc:spChg>
        <pc:spChg chg="add mod">
          <ac:chgData name="Sarvesh Dalvi" userId="7fc3f2c0b24645ed" providerId="LiveId" clId="{F19E4395-C8EB-4375-AF5F-9F1FDE3312D0}" dt="2024-11-11T20:28:23.655" v="4346"/>
          <ac:spMkLst>
            <pc:docMk/>
            <pc:sldMk cId="2662591694" sldId="272"/>
            <ac:spMk id="4" creationId="{731BEA3C-4C77-7E04-8A94-30E2F3345ECC}"/>
          </ac:spMkLst>
        </pc:spChg>
      </pc:sldChg>
      <pc:sldChg chg="addSp delSp modSp add mod modClrScheme chgLayout">
        <pc:chgData name="Sarvesh Dalvi" userId="7fc3f2c0b24645ed" providerId="LiveId" clId="{F19E4395-C8EB-4375-AF5F-9F1FDE3312D0}" dt="2024-11-11T21:26:32.092" v="4723" actId="1076"/>
        <pc:sldMkLst>
          <pc:docMk/>
          <pc:sldMk cId="995531716" sldId="273"/>
        </pc:sldMkLst>
        <pc:spChg chg="mod ord">
          <ac:chgData name="Sarvesh Dalvi" userId="7fc3f2c0b24645ed" providerId="LiveId" clId="{F19E4395-C8EB-4375-AF5F-9F1FDE3312D0}" dt="2024-11-11T21:18:55.329" v="4590" actId="26606"/>
          <ac:spMkLst>
            <pc:docMk/>
            <pc:sldMk cId="995531716" sldId="273"/>
            <ac:spMk id="7" creationId="{CFD7A252-DFE6-B853-0D5D-474F91817D47}"/>
          </ac:spMkLst>
        </pc:spChg>
        <pc:spChg chg="del mod">
          <ac:chgData name="Sarvesh Dalvi" userId="7fc3f2c0b24645ed" providerId="LiveId" clId="{F19E4395-C8EB-4375-AF5F-9F1FDE3312D0}" dt="2024-11-11T21:19:11.803" v="4592" actId="478"/>
          <ac:spMkLst>
            <pc:docMk/>
            <pc:sldMk cId="995531716" sldId="273"/>
            <ac:spMk id="9" creationId="{C7BE4699-6FD3-6D03-2762-DF9D74912E1B}"/>
          </ac:spMkLst>
        </pc:spChg>
        <pc:spChg chg="add mod">
          <ac:chgData name="Sarvesh Dalvi" userId="7fc3f2c0b24645ed" providerId="LiveId" clId="{F19E4395-C8EB-4375-AF5F-9F1FDE3312D0}" dt="2024-11-11T21:21:58.270" v="4610" actId="1076"/>
          <ac:spMkLst>
            <pc:docMk/>
            <pc:sldMk cId="995531716" sldId="273"/>
            <ac:spMk id="14" creationId="{6CFB939B-0487-3C19-0D2A-C01D85B9DD1E}"/>
          </ac:spMkLst>
        </pc:spChg>
        <pc:spChg chg="add mod">
          <ac:chgData name="Sarvesh Dalvi" userId="7fc3f2c0b24645ed" providerId="LiveId" clId="{F19E4395-C8EB-4375-AF5F-9F1FDE3312D0}" dt="2024-11-11T21:26:32.092" v="4723" actId="1076"/>
          <ac:spMkLst>
            <pc:docMk/>
            <pc:sldMk cId="995531716" sldId="273"/>
            <ac:spMk id="16" creationId="{5BE26A14-1C3D-42BB-0488-333B6C67EDD7}"/>
          </ac:spMkLst>
        </pc:spChg>
        <pc:grpChg chg="add mod">
          <ac:chgData name="Sarvesh Dalvi" userId="7fc3f2c0b24645ed" providerId="LiveId" clId="{F19E4395-C8EB-4375-AF5F-9F1FDE3312D0}" dt="2024-11-11T21:19:43.292" v="4595" actId="14100"/>
          <ac:grpSpMkLst>
            <pc:docMk/>
            <pc:sldMk cId="995531716" sldId="273"/>
            <ac:grpSpMk id="15" creationId="{1B2CAFC6-BFAF-BF60-8F03-15AFC55F3133}"/>
          </ac:grpSpMkLst>
        </pc:grpChg>
        <pc:picChg chg="add mod">
          <ac:chgData name="Sarvesh Dalvi" userId="7fc3f2c0b24645ed" providerId="LiveId" clId="{F19E4395-C8EB-4375-AF5F-9F1FDE3312D0}" dt="2024-11-11T21:17:19.583" v="4568" actId="931"/>
          <ac:picMkLst>
            <pc:docMk/>
            <pc:sldMk cId="995531716" sldId="273"/>
            <ac:picMk id="3" creationId="{D2E2E7CB-03C5-5347-3346-833FFDB422C2}"/>
          </ac:picMkLst>
        </pc:picChg>
        <pc:picChg chg="add mod">
          <ac:chgData name="Sarvesh Dalvi" userId="7fc3f2c0b24645ed" providerId="LiveId" clId="{F19E4395-C8EB-4375-AF5F-9F1FDE3312D0}" dt="2024-11-11T21:17:19.583" v="4568" actId="931"/>
          <ac:picMkLst>
            <pc:docMk/>
            <pc:sldMk cId="995531716" sldId="273"/>
            <ac:picMk id="5" creationId="{A068D9C2-0584-2BA7-EFE6-BAC84A2FC776}"/>
          </ac:picMkLst>
        </pc:picChg>
        <pc:picChg chg="add mod ord">
          <ac:chgData name="Sarvesh Dalvi" userId="7fc3f2c0b24645ed" providerId="LiveId" clId="{F19E4395-C8EB-4375-AF5F-9F1FDE3312D0}" dt="2024-11-11T21:19:25.560" v="4593" actId="164"/>
          <ac:picMkLst>
            <pc:docMk/>
            <pc:sldMk cId="995531716" sldId="273"/>
            <ac:picMk id="8" creationId="{F85AE42C-DDB9-4BC0-8099-E43E2B499206}"/>
          </ac:picMkLst>
        </pc:picChg>
        <pc:picChg chg="del">
          <ac:chgData name="Sarvesh Dalvi" userId="7fc3f2c0b24645ed" providerId="LiveId" clId="{F19E4395-C8EB-4375-AF5F-9F1FDE3312D0}" dt="2024-11-11T21:16:19.593" v="4553" actId="478"/>
          <ac:picMkLst>
            <pc:docMk/>
            <pc:sldMk cId="995531716" sldId="273"/>
            <ac:picMk id="11" creationId="{C3523D08-8B46-C159-2B30-20504483B484}"/>
          </ac:picMkLst>
        </pc:picChg>
        <pc:picChg chg="add mod">
          <ac:chgData name="Sarvesh Dalvi" userId="7fc3f2c0b24645ed" providerId="LiveId" clId="{F19E4395-C8EB-4375-AF5F-9F1FDE3312D0}" dt="2024-11-11T21:19:25.560" v="4593" actId="164"/>
          <ac:picMkLst>
            <pc:docMk/>
            <pc:sldMk cId="995531716" sldId="273"/>
            <ac:picMk id="12" creationId="{8508D612-16A0-8B52-9208-9CF4C53A4919}"/>
          </ac:picMkLst>
        </pc:picChg>
        <pc:picChg chg="del">
          <ac:chgData name="Sarvesh Dalvi" userId="7fc3f2c0b24645ed" providerId="LiveId" clId="{F19E4395-C8EB-4375-AF5F-9F1FDE3312D0}" dt="2024-11-11T21:16:15.878" v="4552" actId="478"/>
          <ac:picMkLst>
            <pc:docMk/>
            <pc:sldMk cId="995531716" sldId="273"/>
            <ac:picMk id="13" creationId="{68F862E4-DAD3-0C62-B9CA-4462BD977052}"/>
          </ac:picMkLst>
        </pc:picChg>
      </pc:sldChg>
      <pc:sldChg chg="addSp delSp modSp add mod">
        <pc:chgData name="Sarvesh Dalvi" userId="7fc3f2c0b24645ed" providerId="LiveId" clId="{F19E4395-C8EB-4375-AF5F-9F1FDE3312D0}" dt="2024-11-11T21:27:19.262" v="4789" actId="14100"/>
        <pc:sldMkLst>
          <pc:docMk/>
          <pc:sldMk cId="1630112632" sldId="274"/>
        </pc:sldMkLst>
        <pc:spChg chg="add mod">
          <ac:chgData name="Sarvesh Dalvi" userId="7fc3f2c0b24645ed" providerId="LiveId" clId="{F19E4395-C8EB-4375-AF5F-9F1FDE3312D0}" dt="2024-11-11T21:27:19.262" v="4789" actId="14100"/>
          <ac:spMkLst>
            <pc:docMk/>
            <pc:sldMk cId="1630112632" sldId="274"/>
            <ac:spMk id="4" creationId="{1C5EE52A-DBD1-46E1-0631-D4C6F8C9E6DB}"/>
          </ac:spMkLst>
        </pc:spChg>
        <pc:spChg chg="mod">
          <ac:chgData name="Sarvesh Dalvi" userId="7fc3f2c0b24645ed" providerId="LiveId" clId="{F19E4395-C8EB-4375-AF5F-9F1FDE3312D0}" dt="2024-11-11T21:22:03.566" v="4611" actId="1076"/>
          <ac:spMkLst>
            <pc:docMk/>
            <pc:sldMk cId="1630112632" sldId="274"/>
            <ac:spMk id="14" creationId="{C2AF70A4-781F-640A-82C7-4D7AA87A347D}"/>
          </ac:spMkLst>
        </pc:spChg>
        <pc:grpChg chg="del">
          <ac:chgData name="Sarvesh Dalvi" userId="7fc3f2c0b24645ed" providerId="LiveId" clId="{F19E4395-C8EB-4375-AF5F-9F1FDE3312D0}" dt="2024-11-11T21:20:26.296" v="4597" actId="478"/>
          <ac:grpSpMkLst>
            <pc:docMk/>
            <pc:sldMk cId="1630112632" sldId="274"/>
            <ac:grpSpMk id="15" creationId="{51584C44-1EC9-F669-7BF3-B32E226B31B4}"/>
          </ac:grpSpMkLst>
        </pc:grpChg>
        <pc:picChg chg="add mod">
          <ac:chgData name="Sarvesh Dalvi" userId="7fc3f2c0b24645ed" providerId="LiveId" clId="{F19E4395-C8EB-4375-AF5F-9F1FDE3312D0}" dt="2024-11-11T21:22:12.769" v="4613" actId="14100"/>
          <ac:picMkLst>
            <pc:docMk/>
            <pc:sldMk cId="1630112632" sldId="274"/>
            <ac:picMk id="3" creationId="{6359CF2A-16C7-7ECB-14F8-F54A9435B64D}"/>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www.mltut.com/multiple-linear-regression/" TargetMode="External"/><Relationship Id="rId1" Type="http://schemas.openxmlformats.org/officeDocument/2006/relationships/image" Target="../media/image4.jpg"/><Relationship Id="rId6" Type="http://schemas.openxmlformats.org/officeDocument/2006/relationships/hyperlink" Target="https://topbigdata.es/calculo-en-accion-redes-neuronales/" TargetMode="External"/><Relationship Id="rId5" Type="http://schemas.openxmlformats.org/officeDocument/2006/relationships/image" Target="../media/image6.png"/><Relationship Id="rId4" Type="http://schemas.openxmlformats.org/officeDocument/2006/relationships/hyperlink" Target="https://www.researchgate.net/figure/Figure-S1-Principal-Component-Analysis-PCA-plot-showing-the-multivariate-variation_fig1_281038420"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www.mltut.com/multiple-linear-regression/" TargetMode="External"/><Relationship Id="rId1" Type="http://schemas.openxmlformats.org/officeDocument/2006/relationships/image" Target="../media/image4.jpg"/><Relationship Id="rId6" Type="http://schemas.openxmlformats.org/officeDocument/2006/relationships/hyperlink" Target="https://topbigdata.es/calculo-en-accion-redes-neuronales/" TargetMode="External"/><Relationship Id="rId5" Type="http://schemas.openxmlformats.org/officeDocument/2006/relationships/image" Target="../media/image6.png"/><Relationship Id="rId4" Type="http://schemas.openxmlformats.org/officeDocument/2006/relationships/hyperlink" Target="https://www.researchgate.net/figure/Figure-S1-Principal-Component-Analysis-PCA-plot-showing-the-multivariate-variation_fig1_281038420"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rtlCol="0"/>
        <a:lstStyle/>
        <a:p>
          <a:pPr rtl="0"/>
          <a:endParaRPr lang="en-US"/>
        </a:p>
      </dgm:t>
    </dgm:pt>
    <dgm:pt modelId="{30269CC2-8DD6-4402-82F3-18F164A732FF}">
      <dgm:prSet/>
      <dgm:spPr/>
      <dgm:t>
        <a:bodyPr rtlCol="0"/>
        <a:lstStyle/>
        <a:p>
          <a:pPr>
            <a:lnSpc>
              <a:spcPct val="100000"/>
            </a:lnSpc>
          </a:pPr>
          <a:r>
            <a:rPr lang="en-GB" noProof="0" dirty="0">
              <a:solidFill>
                <a:schemeClr val="bg1"/>
              </a:solidFill>
            </a:rPr>
            <a:t>Linear Regression</a:t>
          </a:r>
        </a:p>
      </dgm:t>
    </dgm:pt>
    <dgm:pt modelId="{4A8A3B18-A3DE-475C-8BF1-FB4B84DDA43B}" type="parTrans" cxnId="{813C1BD6-5A4A-43F4-8BF7-0645F72381AA}">
      <dgm:prSet/>
      <dgm:spPr/>
      <dgm:t>
        <a:bodyPr rtlCol="0"/>
        <a:lstStyle/>
        <a:p>
          <a:pPr rtl="0"/>
          <a:endParaRPr lang="en-GB" noProof="0" dirty="0"/>
        </a:p>
      </dgm:t>
    </dgm:pt>
    <dgm:pt modelId="{2DAA2C1D-14F6-4BCA-B047-0B53ADD46F43}" type="sibTrans" cxnId="{813C1BD6-5A4A-43F4-8BF7-0645F72381AA}">
      <dgm:prSet/>
      <dgm:spPr/>
      <dgm:t>
        <a:bodyPr rtlCol="0"/>
        <a:lstStyle/>
        <a:p>
          <a:pPr rtl="0"/>
          <a:endParaRPr lang="en-GB" noProof="0" dirty="0"/>
        </a:p>
      </dgm:t>
    </dgm:pt>
    <dgm:pt modelId="{2B87ECDB-C552-42F6-9B52-6548A18B206B}">
      <dgm:prSet/>
      <dgm:spPr/>
      <dgm:t>
        <a:bodyPr rtlCol="0"/>
        <a:lstStyle/>
        <a:p>
          <a:pPr>
            <a:lnSpc>
              <a:spcPct val="100000"/>
            </a:lnSpc>
          </a:pPr>
          <a:r>
            <a:rPr lang="en-GB" noProof="0" dirty="0">
              <a:solidFill>
                <a:schemeClr val="bg1"/>
              </a:solidFill>
            </a:rPr>
            <a:t>Principal Component Analysis (PCA)</a:t>
          </a:r>
        </a:p>
      </dgm:t>
    </dgm:pt>
    <dgm:pt modelId="{0DC560D9-C62C-41BA-8D68-CB78933BFF0C}" type="parTrans" cxnId="{91AFA996-5E3B-401C-B400-E70DBD4A4AB6}">
      <dgm:prSet/>
      <dgm:spPr/>
      <dgm:t>
        <a:bodyPr rtlCol="0"/>
        <a:lstStyle/>
        <a:p>
          <a:pPr rtl="0"/>
          <a:endParaRPr lang="en-GB" noProof="0" dirty="0"/>
        </a:p>
      </dgm:t>
    </dgm:pt>
    <dgm:pt modelId="{80EFB54F-1AC8-40D9-981D-4C85160A5799}" type="sibTrans" cxnId="{91AFA996-5E3B-401C-B400-E70DBD4A4AB6}">
      <dgm:prSet/>
      <dgm:spPr/>
      <dgm:t>
        <a:bodyPr rtlCol="0"/>
        <a:lstStyle/>
        <a:p>
          <a:pPr rtl="0"/>
          <a:endParaRPr lang="en-GB" noProof="0" dirty="0"/>
        </a:p>
      </dgm:t>
    </dgm:pt>
    <dgm:pt modelId="{419DF63C-9792-4EF5-9125-1EEF4D07C33F}">
      <dgm:prSet/>
      <dgm:spPr/>
      <dgm:t>
        <a:bodyPr rtlCol="0"/>
        <a:lstStyle/>
        <a:p>
          <a:pPr>
            <a:lnSpc>
              <a:spcPct val="100000"/>
            </a:lnSpc>
          </a:pPr>
          <a:r>
            <a:rPr lang="en-GB" noProof="0" dirty="0">
              <a:solidFill>
                <a:schemeClr val="bg1"/>
              </a:solidFill>
            </a:rPr>
            <a:t>Neural Networks</a:t>
          </a:r>
        </a:p>
      </dgm:t>
    </dgm:pt>
    <dgm:pt modelId="{2B95E8EF-82FE-4F54-970D-D55C9AD8EC00}" type="parTrans" cxnId="{024B121E-3EE5-42C9-97D1-5E0D27C29DC3}">
      <dgm:prSet/>
      <dgm:spPr/>
      <dgm:t>
        <a:bodyPr rtlCol="0"/>
        <a:lstStyle/>
        <a:p>
          <a:pPr rtl="0"/>
          <a:endParaRPr lang="en-GB" noProof="0" dirty="0"/>
        </a:p>
      </dgm:t>
    </dgm:pt>
    <dgm:pt modelId="{EA8773AB-BB82-4BF6-944E-80CD2086CE93}" type="sibTrans" cxnId="{024B121E-3EE5-42C9-97D1-5E0D27C29DC3}">
      <dgm:prSet/>
      <dgm:spPr/>
      <dgm:t>
        <a:bodyPr rtlCol="0"/>
        <a:lstStyle/>
        <a:p>
          <a:pPr rtl="0"/>
          <a:endParaRPr lang="en-GB" noProof="0" dirty="0"/>
        </a:p>
      </dgm:t>
    </dgm:pt>
    <dgm:pt modelId="{22762B87-20FB-480C-ACDF-D4CEF1FE3BA1}">
      <dgm:prSet custT="1"/>
      <dgm:spPr/>
      <dgm:t>
        <a:bodyPr rtlCol="0"/>
        <a:lstStyle/>
        <a:p>
          <a:pPr algn="ctr">
            <a:lnSpc>
              <a:spcPct val="100000"/>
            </a:lnSpc>
          </a:pPr>
          <a:r>
            <a:rPr lang="en-GB" sz="2000" b="1" u="none" noProof="0" dirty="0">
              <a:solidFill>
                <a:schemeClr val="tx1"/>
              </a:solidFill>
            </a:rPr>
            <a:t>Techniques used for Data Analysis in Sports</a:t>
          </a:r>
        </a:p>
      </dgm:t>
    </dgm:pt>
    <dgm:pt modelId="{94FE4AC1-BC3F-4E86-BDB3-6DD758CAE3E9}" type="parTrans" cxnId="{936D0422-9690-4777-B283-D1387CF4A815}">
      <dgm:prSet/>
      <dgm:spPr/>
      <dgm:t>
        <a:bodyPr/>
        <a:lstStyle/>
        <a:p>
          <a:endParaRPr lang="en-GB"/>
        </a:p>
      </dgm:t>
    </dgm:pt>
    <dgm:pt modelId="{C1150449-37A0-4DFD-8E0E-40847C09DA5C}" type="sibTrans" cxnId="{936D0422-9690-4777-B283-D1387CF4A815}">
      <dgm:prSet/>
      <dgm:spPr/>
      <dgm:t>
        <a:bodyPr/>
        <a:lstStyle/>
        <a:p>
          <a:endParaRPr lang="en-GB"/>
        </a:p>
      </dgm:t>
    </dgm:pt>
    <dgm:pt modelId="{05261D3E-3CC7-4C85-9E09-D67FC777908C}" type="pres">
      <dgm:prSet presAssocID="{162F69A6-0780-49EA-A6A8-3965C12489B2}" presName="root" presStyleCnt="0">
        <dgm:presLayoutVars>
          <dgm:dir/>
          <dgm:resizeHandles val="exact"/>
        </dgm:presLayoutVars>
      </dgm:prSet>
      <dgm:spPr/>
    </dgm:pt>
    <dgm:pt modelId="{F526324A-C9FB-4182-A434-97BF0E850357}" type="pres">
      <dgm:prSet presAssocID="{22762B87-20FB-480C-ACDF-D4CEF1FE3BA1}" presName="compNode" presStyleCnt="0"/>
      <dgm:spPr/>
    </dgm:pt>
    <dgm:pt modelId="{56EFD23C-FCA6-43A5-83E0-C4C7AE4E17A1}" type="pres">
      <dgm:prSet presAssocID="{22762B87-20FB-480C-ACDF-D4CEF1FE3BA1}" presName="bgRect" presStyleLbl="bgShp" presStyleIdx="0" presStyleCnt="4" custScaleX="91909" custLinFactNeighborX="8884" custLinFactNeighborY="7995"/>
      <dgm:spPr/>
    </dgm:pt>
    <dgm:pt modelId="{B1FC4173-9B1B-482E-8808-9B0A2CEF1A0F}" type="pres">
      <dgm:prSet presAssocID="{22762B87-20FB-480C-ACDF-D4CEF1FE3BA1}" presName="iconRect" presStyleLbl="node1" presStyleIdx="0" presStyleCnt="4" custLinFactX="300000" custLinFactNeighborX="333605" custLinFactNeighborY="38780"/>
      <dgm:spPr>
        <a:solidFill>
          <a:srgbClr val="F2F2F2"/>
        </a:solidFill>
      </dgm:spPr>
    </dgm:pt>
    <dgm:pt modelId="{7C9ACA7D-3410-44B0-B4DE-D474523D2959}" type="pres">
      <dgm:prSet presAssocID="{22762B87-20FB-480C-ACDF-D4CEF1FE3BA1}" presName="spaceRect" presStyleCnt="0"/>
      <dgm:spPr/>
    </dgm:pt>
    <dgm:pt modelId="{4416A889-F409-4042-B0E3-732811E81331}" type="pres">
      <dgm:prSet presAssocID="{22762B87-20FB-480C-ACDF-D4CEF1FE3BA1}" presName="parTx" presStyleLbl="revTx" presStyleIdx="0" presStyleCnt="4" custScaleX="121244" custScaleY="86434" custLinFactNeighborX="-17685" custLinFactNeighborY="14626">
        <dgm:presLayoutVars>
          <dgm:chMax val="0"/>
          <dgm:chPref val="0"/>
        </dgm:presLayoutVars>
      </dgm:prSet>
      <dgm:spPr/>
    </dgm:pt>
    <dgm:pt modelId="{70AAE70E-10B6-4ABF-8AB4-F6ABE68D256E}" type="pres">
      <dgm:prSet presAssocID="{C1150449-37A0-4DFD-8E0E-40847C09DA5C}" presName="sibTrans" presStyleCnt="0"/>
      <dgm:spPr/>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1" presStyleCnt="4"/>
      <dgm:spPr>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dgm:spPr>
    </dgm:pt>
    <dgm:pt modelId="{B52E1101-E263-4511-8D8F-5A215C912C41}" type="pres">
      <dgm:prSet presAssocID="{30269CC2-8DD6-4402-82F3-18F164A732FF}" presName="iconRect" presStyleLbl="node1" presStyleIdx="1" presStyleCnt="4"/>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l="-1000" r="-1000"/>
          </a:stretch>
        </a:blipFill>
        <a:ln>
          <a:noFill/>
        </a:ln>
      </dgm:spPr>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1" presStyleCnt="4">
        <dgm:presLayoutVars>
          <dgm:chMax val="0"/>
          <dgm:chPref val="0"/>
        </dgm:presLayoutVars>
      </dgm:prSet>
      <dgm:spPr/>
    </dgm:pt>
    <dgm:pt modelId="{084D1940-F8FF-48AA-A0CA-908C7645C951}" type="pres">
      <dgm:prSet presAssocID="{2DAA2C1D-14F6-4BCA-B047-0B53ADD46F43}"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2" presStyleCnt="4"/>
      <dgm: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FADE9C4E-BFE3-4374-BE2C-676ED238ACF2}" type="pres">
      <dgm:prSet presAssocID="{2B87ECDB-C552-42F6-9B52-6548A18B206B}" presName="iconRect" presStyleLbl="node1" presStyleIdx="2" presStyleCnt="4"/>
      <dgm:spPr>
        <a:blipFill>
          <a:blip xmlns:r="http://schemas.openxmlformats.org/officeDocument/2006/relationships" r:embed="rId3">
            <a:extLst>
              <a:ext uri="{837473B0-CC2E-450A-ABE3-18F120FF3D39}">
                <a1611:picAttrSrcUrl xmlns:a1611="http://schemas.microsoft.com/office/drawing/2016/11/main" r:id="rId4"/>
              </a:ext>
            </a:extLst>
          </a:blip>
          <a:srcRect/>
          <a:stretch>
            <a:fillRect/>
          </a:stretch>
        </a:blipFill>
        <a:ln>
          <a:noFill/>
        </a:ln>
      </dgm:spPr>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2" presStyleCnt="4">
        <dgm:presLayoutVars>
          <dgm:chMax val="0"/>
          <dgm:chPref val="0"/>
        </dgm:presLayoutVars>
      </dgm:prSet>
      <dgm:spPr/>
    </dgm:pt>
    <dgm:pt modelId="{CE46B6BD-FA9F-4C65-8E75-D8C24C71657B}" type="pres">
      <dgm:prSet presAssocID="{80EFB54F-1AC8-40D9-981D-4C85160A5799}" presName="sibTrans" presStyleCnt="0"/>
      <dgm:spPr/>
    </dgm:pt>
    <dgm:pt modelId="{B12160B6-4EC8-4B4D-A1B2-F7F5F2795F75}" type="pres">
      <dgm:prSet presAssocID="{419DF63C-9792-4EF5-9125-1EEF4D07C33F}" presName="compNode" presStyleCnt="0"/>
      <dgm:spPr/>
    </dgm:pt>
    <dgm:pt modelId="{DB8ABDAA-976A-4A84-A3C3-277080E19DCA}" type="pres">
      <dgm:prSet presAssocID="{419DF63C-9792-4EF5-9125-1EEF4D07C33F}" presName="bgRect" presStyleLbl="bgShp" presStyleIdx="3" presStyleCnt="4"/>
      <dgm: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D335376E-740A-4A47-BC5B-3381DE731CE0}" type="pres">
      <dgm:prSet presAssocID="{419DF63C-9792-4EF5-9125-1EEF4D07C33F}" presName="iconRect" presStyleLbl="node1" presStyleIdx="3" presStyleCnt="4"/>
      <dgm:spPr>
        <a:blipFill>
          <a:blip xmlns:r="http://schemas.openxmlformats.org/officeDocument/2006/relationships" r:embed="rId5">
            <a:extLst>
              <a:ext uri="{837473B0-CC2E-450A-ABE3-18F120FF3D39}">
                <a1611:picAttrSrcUrl xmlns:a1611="http://schemas.microsoft.com/office/drawing/2016/11/main" r:id="rId6"/>
              </a:ext>
            </a:extLst>
          </a:blip>
          <a:srcRect/>
          <a:stretch>
            <a:fillRect l="-9000" r="-9000"/>
          </a:stretch>
        </a:blipFill>
        <a:ln>
          <a:noFill/>
        </a:ln>
      </dgm:spPr>
    </dgm:pt>
    <dgm:pt modelId="{BCDE90E0-E45B-4C79-BE60-A53702208276}" type="pres">
      <dgm:prSet presAssocID="{419DF63C-9792-4EF5-9125-1EEF4D07C33F}" presName="spaceRect" presStyleCnt="0"/>
      <dgm:spPr/>
    </dgm:pt>
    <dgm:pt modelId="{8409F791-340A-4625-9294-3E680D66DB63}" type="pres">
      <dgm:prSet presAssocID="{419DF63C-9792-4EF5-9125-1EEF4D07C33F}" presName="parTx" presStyleLbl="revTx" presStyleIdx="3" presStyleCnt="4">
        <dgm:presLayoutVars>
          <dgm:chMax val="0"/>
          <dgm:chPref val="0"/>
        </dgm:presLayoutVars>
      </dgm:prSet>
      <dgm:spPr/>
    </dgm:pt>
  </dgm:ptLst>
  <dgm:cxnLst>
    <dgm:cxn modelId="{024B121E-3EE5-42C9-97D1-5E0D27C29DC3}" srcId="{162F69A6-0780-49EA-A6A8-3965C12489B2}" destId="{419DF63C-9792-4EF5-9125-1EEF4D07C33F}" srcOrd="3" destOrd="0" parTransId="{2B95E8EF-82FE-4F54-970D-D55C9AD8EC00}" sibTransId="{EA8773AB-BB82-4BF6-944E-80CD2086CE93}"/>
    <dgm:cxn modelId="{936D0422-9690-4777-B283-D1387CF4A815}" srcId="{162F69A6-0780-49EA-A6A8-3965C12489B2}" destId="{22762B87-20FB-480C-ACDF-D4CEF1FE3BA1}" srcOrd="0" destOrd="0" parTransId="{94FE4AC1-BC3F-4E86-BDB3-6DD758CAE3E9}" sibTransId="{C1150449-37A0-4DFD-8E0E-40847C09DA5C}"/>
    <dgm:cxn modelId="{6F18A54D-77C5-47CB-AE90-9ADF01A0B92B}" type="presOf" srcId="{2B87ECDB-C552-42F6-9B52-6548A18B206B}" destId="{AC018808-9CEA-4C61-8875-3E922AA167D7}" srcOrd="0" destOrd="0" presId="urn:microsoft.com/office/officeart/2018/2/layout/IconVerticalSolidList"/>
    <dgm:cxn modelId="{91AFA996-5E3B-401C-B400-E70DBD4A4AB6}" srcId="{162F69A6-0780-49EA-A6A8-3965C12489B2}" destId="{2B87ECDB-C552-42F6-9B52-6548A18B206B}" srcOrd="2" destOrd="0" parTransId="{0DC560D9-C62C-41BA-8D68-CB78933BFF0C}" sibTransId="{80EFB54F-1AC8-40D9-981D-4C85160A5799}"/>
    <dgm:cxn modelId="{B989B997-E8FB-4486-B17D-33E73E833458}" type="presOf" srcId="{30269CC2-8DD6-4402-82F3-18F164A732FF}" destId="{F113ED77-1650-49A8-987A-A13C2A50CEA5}" srcOrd="0" destOrd="0" presId="urn:microsoft.com/office/officeart/2018/2/layout/IconVerticalSolidList"/>
    <dgm:cxn modelId="{813C1BD6-5A4A-43F4-8BF7-0645F72381AA}" srcId="{162F69A6-0780-49EA-A6A8-3965C12489B2}" destId="{30269CC2-8DD6-4402-82F3-18F164A732FF}" srcOrd="1" destOrd="0" parTransId="{4A8A3B18-A3DE-475C-8BF1-FB4B84DDA43B}" sibTransId="{2DAA2C1D-14F6-4BCA-B047-0B53ADD46F43}"/>
    <dgm:cxn modelId="{7F77D1ED-2343-4635-9FDF-CF5C9D2B3315}" type="presOf" srcId="{162F69A6-0780-49EA-A6A8-3965C12489B2}" destId="{05261D3E-3CC7-4C85-9E09-D67FC777908C}" srcOrd="0" destOrd="0" presId="urn:microsoft.com/office/officeart/2018/2/layout/IconVerticalSolidList"/>
    <dgm:cxn modelId="{F7C7F9F2-18BE-4EB2-B71D-2E4B42B0936C}" type="presOf" srcId="{22762B87-20FB-480C-ACDF-D4CEF1FE3BA1}" destId="{4416A889-F409-4042-B0E3-732811E81331}" srcOrd="0" destOrd="0" presId="urn:microsoft.com/office/officeart/2018/2/layout/IconVerticalSolidList"/>
    <dgm:cxn modelId="{031A0BF5-5931-4342-A9FA-CFD7F4853FDB}" type="presOf" srcId="{419DF63C-9792-4EF5-9125-1EEF4D07C33F}" destId="{8409F791-340A-4625-9294-3E680D66DB63}" srcOrd="0" destOrd="0" presId="urn:microsoft.com/office/officeart/2018/2/layout/IconVerticalSolidList"/>
    <dgm:cxn modelId="{8DE83AEF-7D44-4373-BF74-8AE6B498A49C}" type="presParOf" srcId="{05261D3E-3CC7-4C85-9E09-D67FC777908C}" destId="{F526324A-C9FB-4182-A434-97BF0E850357}" srcOrd="0" destOrd="0" presId="urn:microsoft.com/office/officeart/2018/2/layout/IconVerticalSolidList"/>
    <dgm:cxn modelId="{865720B9-893C-45C2-A517-F7DFD2CFB2B2}" type="presParOf" srcId="{F526324A-C9FB-4182-A434-97BF0E850357}" destId="{56EFD23C-FCA6-43A5-83E0-C4C7AE4E17A1}" srcOrd="0" destOrd="0" presId="urn:microsoft.com/office/officeart/2018/2/layout/IconVerticalSolidList"/>
    <dgm:cxn modelId="{474F50D9-44E4-4B1A-BAAD-1A4BE3750E45}" type="presParOf" srcId="{F526324A-C9FB-4182-A434-97BF0E850357}" destId="{B1FC4173-9B1B-482E-8808-9B0A2CEF1A0F}" srcOrd="1" destOrd="0" presId="urn:microsoft.com/office/officeart/2018/2/layout/IconVerticalSolidList"/>
    <dgm:cxn modelId="{C34D7961-1C7B-4C19-B849-CF3FC64D98C4}" type="presParOf" srcId="{F526324A-C9FB-4182-A434-97BF0E850357}" destId="{7C9ACA7D-3410-44B0-B4DE-D474523D2959}" srcOrd="2" destOrd="0" presId="urn:microsoft.com/office/officeart/2018/2/layout/IconVerticalSolidList"/>
    <dgm:cxn modelId="{B312A8A2-F496-43AB-97CD-4CF3F78199AF}" type="presParOf" srcId="{F526324A-C9FB-4182-A434-97BF0E850357}" destId="{4416A889-F409-4042-B0E3-732811E81331}" srcOrd="3" destOrd="0" presId="urn:microsoft.com/office/officeart/2018/2/layout/IconVerticalSolidList"/>
    <dgm:cxn modelId="{0395C409-3AF1-4E26-96D0-3A132AE133C5}" type="presParOf" srcId="{05261D3E-3CC7-4C85-9E09-D67FC777908C}" destId="{70AAE70E-10B6-4ABF-8AB4-F6ABE68D256E}" srcOrd="1" destOrd="0" presId="urn:microsoft.com/office/officeart/2018/2/layout/IconVerticalSolidList"/>
    <dgm:cxn modelId="{866DA6FA-E325-473F-8924-3AAB6C37657E}" type="presParOf" srcId="{05261D3E-3CC7-4C85-9E09-D67FC777908C}" destId="{25C6FE9B-AED9-47D9-807F-76A517615FC1}" srcOrd="2" destOrd="0" presId="urn:microsoft.com/office/officeart/2018/2/layout/IconVerticalSolidList"/>
    <dgm:cxn modelId="{56242AAA-8A3D-4D6A-B445-BF59BE25B8A3}" type="presParOf" srcId="{25C6FE9B-AED9-47D9-807F-76A517615FC1}" destId="{99698387-9DF3-4127-A7DE-FCE3F05A3470}" srcOrd="0" destOrd="0" presId="urn:microsoft.com/office/officeart/2018/2/layout/IconVerticalSolidList"/>
    <dgm:cxn modelId="{4335F7DD-A6DE-463D-8824-FE4EC08ABE00}" type="presParOf" srcId="{25C6FE9B-AED9-47D9-807F-76A517615FC1}" destId="{B52E1101-E263-4511-8D8F-5A215C912C41}" srcOrd="1" destOrd="0" presId="urn:microsoft.com/office/officeart/2018/2/layout/IconVerticalSolidList"/>
    <dgm:cxn modelId="{890002ED-C926-4A15-B0A6-96F679F99FE9}" type="presParOf" srcId="{25C6FE9B-AED9-47D9-807F-76A517615FC1}" destId="{18EFBBAF-BD9F-4030-B8A4-57CCEB350921}" srcOrd="2" destOrd="0" presId="urn:microsoft.com/office/officeart/2018/2/layout/IconVerticalSolidList"/>
    <dgm:cxn modelId="{AC13D689-5526-4F71-940B-984A36962738}" type="presParOf" srcId="{25C6FE9B-AED9-47D9-807F-76A517615FC1}" destId="{F113ED77-1650-49A8-987A-A13C2A50CEA5}" srcOrd="3" destOrd="0" presId="urn:microsoft.com/office/officeart/2018/2/layout/IconVerticalSolidList"/>
    <dgm:cxn modelId="{D9E4DAEA-D644-47DF-9960-323134219640}" type="presParOf" srcId="{05261D3E-3CC7-4C85-9E09-D67FC777908C}" destId="{084D1940-F8FF-48AA-A0CA-908C7645C951}" srcOrd="3" destOrd="0" presId="urn:microsoft.com/office/officeart/2018/2/layout/IconVerticalSolidList"/>
    <dgm:cxn modelId="{82B0FD6A-3830-4299-ADBA-53E360533BA3}" type="presParOf" srcId="{05261D3E-3CC7-4C85-9E09-D67FC777908C}" destId="{922A9066-91F0-4494-8CF8-01F8511B6028}" srcOrd="4" destOrd="0" presId="urn:microsoft.com/office/officeart/2018/2/layout/IconVerticalSolidList"/>
    <dgm:cxn modelId="{277EC136-A180-4DF1-9C65-F4A249280495}" type="presParOf" srcId="{922A9066-91F0-4494-8CF8-01F8511B6028}" destId="{FA3369E0-5B38-4FDD-A9F5-22B9810A03F7}" srcOrd="0" destOrd="0" presId="urn:microsoft.com/office/officeart/2018/2/layout/IconVerticalSolidList"/>
    <dgm:cxn modelId="{06B335D2-EA3A-4BEB-9019-3C7ED2D08650}" type="presParOf" srcId="{922A9066-91F0-4494-8CF8-01F8511B6028}" destId="{FADE9C4E-BFE3-4374-BE2C-676ED238ACF2}" srcOrd="1" destOrd="0" presId="urn:microsoft.com/office/officeart/2018/2/layout/IconVerticalSolidList"/>
    <dgm:cxn modelId="{B72B6B15-6D59-4224-86B8-B1E8A712C025}" type="presParOf" srcId="{922A9066-91F0-4494-8CF8-01F8511B6028}" destId="{7000F0F2-143F-4CAE-BA6B-E9C401E5437A}" srcOrd="2" destOrd="0" presId="urn:microsoft.com/office/officeart/2018/2/layout/IconVerticalSolidList"/>
    <dgm:cxn modelId="{91EF84E4-72EC-41E4-B7D9-BF56C71D51C4}" type="presParOf" srcId="{922A9066-91F0-4494-8CF8-01F8511B6028}" destId="{AC018808-9CEA-4C61-8875-3E922AA167D7}" srcOrd="3" destOrd="0" presId="urn:microsoft.com/office/officeart/2018/2/layout/IconVerticalSolidList"/>
    <dgm:cxn modelId="{37B43561-DBDD-4EC5-A2D3-38B00939A03F}" type="presParOf" srcId="{05261D3E-3CC7-4C85-9E09-D67FC777908C}" destId="{CE46B6BD-FA9F-4C65-8E75-D8C24C71657B}" srcOrd="5" destOrd="0" presId="urn:microsoft.com/office/officeart/2018/2/layout/IconVerticalSolidList"/>
    <dgm:cxn modelId="{CE713643-6962-4027-ADE2-495017299D84}" type="presParOf" srcId="{05261D3E-3CC7-4C85-9E09-D67FC777908C}" destId="{B12160B6-4EC8-4B4D-A1B2-F7F5F2795F75}" srcOrd="6" destOrd="0" presId="urn:microsoft.com/office/officeart/2018/2/layout/IconVerticalSolidList"/>
    <dgm:cxn modelId="{0632BA69-CD97-477C-A0B1-0B229F07F9E7}" type="presParOf" srcId="{B12160B6-4EC8-4B4D-A1B2-F7F5F2795F75}" destId="{DB8ABDAA-976A-4A84-A3C3-277080E19DCA}" srcOrd="0" destOrd="0" presId="urn:microsoft.com/office/officeart/2018/2/layout/IconVerticalSolidList"/>
    <dgm:cxn modelId="{2D1F8A19-80B5-4E4D-B38C-FB6E45A8897A}" type="presParOf" srcId="{B12160B6-4EC8-4B4D-A1B2-F7F5F2795F75}" destId="{D335376E-740A-4A47-BC5B-3381DE731CE0}" srcOrd="1" destOrd="0" presId="urn:microsoft.com/office/officeart/2018/2/layout/IconVerticalSolidList"/>
    <dgm:cxn modelId="{5EDC7758-5D68-4E9E-9BB3-60CBE7424FE5}" type="presParOf" srcId="{B12160B6-4EC8-4B4D-A1B2-F7F5F2795F75}" destId="{BCDE90E0-E45B-4C79-BE60-A53702208276}" srcOrd="2" destOrd="0" presId="urn:microsoft.com/office/officeart/2018/2/layout/IconVerticalSolidList"/>
    <dgm:cxn modelId="{04146AA8-B7C1-4DDA-860C-B9344FBC4ABC}" type="presParOf" srcId="{B12160B6-4EC8-4B4D-A1B2-F7F5F2795F75}" destId="{8409F791-340A-4625-9294-3E680D66DB6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FD23C-FCA6-43A5-83E0-C4C7AE4E17A1}">
      <dsp:nvSpPr>
        <dsp:cNvPr id="0" name=""/>
        <dsp:cNvSpPr/>
      </dsp:nvSpPr>
      <dsp:spPr>
        <a:xfrm>
          <a:off x="354651" y="102058"/>
          <a:ext cx="5068326" cy="11480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FC4173-9B1B-482E-8808-9B0A2CEF1A0F}">
      <dsp:nvSpPr>
        <dsp:cNvPr id="0" name=""/>
        <dsp:cNvSpPr/>
      </dsp:nvSpPr>
      <dsp:spPr>
        <a:xfrm>
          <a:off x="3989555" y="513438"/>
          <a:ext cx="631407" cy="631407"/>
        </a:xfrm>
        <a:prstGeom prst="rect">
          <a:avLst/>
        </a:prstGeom>
        <a:solidFill>
          <a:srgbClr val="F2F2F2"/>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16A889-F409-4042-B0E3-732811E81331}">
      <dsp:nvSpPr>
        <dsp:cNvPr id="0" name=""/>
        <dsp:cNvSpPr/>
      </dsp:nvSpPr>
      <dsp:spPr>
        <a:xfrm>
          <a:off x="0" y="223126"/>
          <a:ext cx="5663807" cy="859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221" tIns="105221" rIns="105221" bIns="105221" numCol="1" spcCol="1270" rtlCol="0" anchor="ctr" anchorCtr="0">
          <a:noAutofit/>
        </a:bodyPr>
        <a:lstStyle/>
        <a:p>
          <a:pPr marL="0" lvl="0" indent="0" algn="ctr" defTabSz="889000">
            <a:lnSpc>
              <a:spcPct val="100000"/>
            </a:lnSpc>
            <a:spcBef>
              <a:spcPct val="0"/>
            </a:spcBef>
            <a:spcAft>
              <a:spcPct val="35000"/>
            </a:spcAft>
            <a:buNone/>
          </a:pPr>
          <a:r>
            <a:rPr lang="en-GB" sz="2000" b="1" u="none" kern="1200" noProof="0" dirty="0">
              <a:solidFill>
                <a:schemeClr val="tx1"/>
              </a:solidFill>
            </a:rPr>
            <a:t>Techniques used for Data Analysis in Sports</a:t>
          </a:r>
        </a:p>
      </dsp:txBody>
      <dsp:txXfrm>
        <a:off x="0" y="223126"/>
        <a:ext cx="5663807" cy="859339"/>
      </dsp:txXfrm>
    </dsp:sp>
    <dsp:sp modelId="{99698387-9DF3-4127-A7DE-FCE3F05A3470}">
      <dsp:nvSpPr>
        <dsp:cNvPr id="0" name=""/>
        <dsp:cNvSpPr/>
      </dsp:nvSpPr>
      <dsp:spPr>
        <a:xfrm>
          <a:off x="-135257" y="1445291"/>
          <a:ext cx="5999962" cy="1148013"/>
        </a:xfrm>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212016" y="1703594"/>
          <a:ext cx="631407" cy="631407"/>
        </a:xfrm>
        <a:prstGeom prst="rect">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l="-1000" r="-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a:xfrm>
          <a:off x="1190698" y="1445291"/>
          <a:ext cx="4671413" cy="1148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8" tIns="121498" rIns="121498" bIns="121498" numCol="1" spcCol="1270" rtlCol="0" anchor="ctr" anchorCtr="0">
          <a:noAutofit/>
        </a:bodyPr>
        <a:lstStyle/>
        <a:p>
          <a:pPr marL="0" lvl="0" indent="0" algn="l" defTabSz="977900">
            <a:lnSpc>
              <a:spcPct val="100000"/>
            </a:lnSpc>
            <a:spcBef>
              <a:spcPct val="0"/>
            </a:spcBef>
            <a:spcAft>
              <a:spcPct val="35000"/>
            </a:spcAft>
            <a:buNone/>
          </a:pPr>
          <a:r>
            <a:rPr lang="en-GB" sz="2200" kern="1200" noProof="0" dirty="0">
              <a:solidFill>
                <a:schemeClr val="bg1"/>
              </a:solidFill>
            </a:rPr>
            <a:t>Linear Regression</a:t>
          </a:r>
        </a:p>
      </dsp:txBody>
      <dsp:txXfrm>
        <a:off x="1190698" y="1445291"/>
        <a:ext cx="4671413" cy="1148013"/>
      </dsp:txXfrm>
    </dsp:sp>
    <dsp:sp modelId="{FA3369E0-5B38-4FDD-A9F5-22B9810A03F7}">
      <dsp:nvSpPr>
        <dsp:cNvPr id="0" name=""/>
        <dsp:cNvSpPr/>
      </dsp:nvSpPr>
      <dsp:spPr>
        <a:xfrm>
          <a:off x="-135257" y="2880308"/>
          <a:ext cx="5999962" cy="1148013"/>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212016" y="3138611"/>
          <a:ext cx="631407" cy="631407"/>
        </a:xfrm>
        <a:prstGeom prst="rect">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a:xfrm>
          <a:off x="1190698" y="2880308"/>
          <a:ext cx="4671413" cy="1148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8" tIns="121498" rIns="121498" bIns="121498" numCol="1" spcCol="1270" rtlCol="0" anchor="ctr" anchorCtr="0">
          <a:noAutofit/>
        </a:bodyPr>
        <a:lstStyle/>
        <a:p>
          <a:pPr marL="0" lvl="0" indent="0" algn="l" defTabSz="977900">
            <a:lnSpc>
              <a:spcPct val="100000"/>
            </a:lnSpc>
            <a:spcBef>
              <a:spcPct val="0"/>
            </a:spcBef>
            <a:spcAft>
              <a:spcPct val="35000"/>
            </a:spcAft>
            <a:buNone/>
          </a:pPr>
          <a:r>
            <a:rPr lang="en-GB" sz="2200" kern="1200" noProof="0" dirty="0">
              <a:solidFill>
                <a:schemeClr val="bg1"/>
              </a:solidFill>
            </a:rPr>
            <a:t>Principal Component Analysis (PCA)</a:t>
          </a:r>
        </a:p>
      </dsp:txBody>
      <dsp:txXfrm>
        <a:off x="1190698" y="2880308"/>
        <a:ext cx="4671413" cy="1148013"/>
      </dsp:txXfrm>
    </dsp:sp>
    <dsp:sp modelId="{DB8ABDAA-976A-4A84-A3C3-277080E19DCA}">
      <dsp:nvSpPr>
        <dsp:cNvPr id="0" name=""/>
        <dsp:cNvSpPr/>
      </dsp:nvSpPr>
      <dsp:spPr>
        <a:xfrm>
          <a:off x="-135257" y="4315325"/>
          <a:ext cx="5999962" cy="1148013"/>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D335376E-740A-4A47-BC5B-3381DE731CE0}">
      <dsp:nvSpPr>
        <dsp:cNvPr id="0" name=""/>
        <dsp:cNvSpPr/>
      </dsp:nvSpPr>
      <dsp:spPr>
        <a:xfrm>
          <a:off x="212016" y="4573628"/>
          <a:ext cx="631407" cy="631407"/>
        </a:xfrm>
        <a:prstGeom prst="rect">
          <a:avLst/>
        </a:prstGeom>
        <a:blipFill>
          <a:blip xmlns:r="http://schemas.openxmlformats.org/officeDocument/2006/relationships" r:embed="rId5">
            <a:extLst>
              <a:ext uri="{837473B0-CC2E-450A-ABE3-18F120FF3D39}">
                <a1611:picAttrSrcUrl xmlns:a1611="http://schemas.microsoft.com/office/drawing/2016/11/main" r:id="rId6"/>
              </a:ext>
            </a:extLst>
          </a:blip>
          <a:srcRect/>
          <a:stretch>
            <a:fillRect l="-9000" r="-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9F791-340A-4625-9294-3E680D66DB63}">
      <dsp:nvSpPr>
        <dsp:cNvPr id="0" name=""/>
        <dsp:cNvSpPr/>
      </dsp:nvSpPr>
      <dsp:spPr>
        <a:xfrm>
          <a:off x="1190698" y="4315325"/>
          <a:ext cx="4671413" cy="1148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8" tIns="121498" rIns="121498" bIns="121498" numCol="1" spcCol="1270" rtlCol="0" anchor="ctr" anchorCtr="0">
          <a:noAutofit/>
        </a:bodyPr>
        <a:lstStyle/>
        <a:p>
          <a:pPr marL="0" lvl="0" indent="0" algn="l" defTabSz="977900">
            <a:lnSpc>
              <a:spcPct val="100000"/>
            </a:lnSpc>
            <a:spcBef>
              <a:spcPct val="0"/>
            </a:spcBef>
            <a:spcAft>
              <a:spcPct val="35000"/>
            </a:spcAft>
            <a:buNone/>
          </a:pPr>
          <a:r>
            <a:rPr lang="en-GB" sz="2200" kern="1200" noProof="0" dirty="0">
              <a:solidFill>
                <a:schemeClr val="bg1"/>
              </a:solidFill>
            </a:rPr>
            <a:t>Neural Networks</a:t>
          </a:r>
        </a:p>
      </dsp:txBody>
      <dsp:txXfrm>
        <a:off x="1190698" y="4315325"/>
        <a:ext cx="4671413" cy="114801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2A0E93-0B7A-5C13-635B-5AE1B20578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A5BDAA9B-F31D-35E6-E5AA-06E8EC5B0F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F73E4D-7563-4F76-ADC9-0F66D036A5B9}" type="datetime1">
              <a:rPr lang="en-GB" smtClean="0"/>
              <a:t>11/11/2024</a:t>
            </a:fld>
            <a:endParaRPr lang="en-GB"/>
          </a:p>
        </p:txBody>
      </p:sp>
      <p:sp>
        <p:nvSpPr>
          <p:cNvPr id="4" name="Footer Placeholder 3">
            <a:extLst>
              <a:ext uri="{FF2B5EF4-FFF2-40B4-BE49-F238E27FC236}">
                <a16:creationId xmlns:a16="http://schemas.microsoft.com/office/drawing/2014/main" id="{08F2F590-9A29-EF28-537E-2046C8BF7F1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64437D7-79BA-7C86-1334-150D38FAE5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463FD1-D84F-4509-80AB-376580843BF9}" type="slidenum">
              <a:rPr lang="en-GB" smtClean="0"/>
              <a:t>‹#›</a:t>
            </a:fld>
            <a:endParaRPr lang="en-GB"/>
          </a:p>
        </p:txBody>
      </p:sp>
    </p:spTree>
    <p:extLst>
      <p:ext uri="{BB962C8B-B14F-4D97-AF65-F5344CB8AC3E}">
        <p14:creationId xmlns:p14="http://schemas.microsoft.com/office/powerpoint/2010/main" val="2803861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5406514E-C3AA-4F57-9A80-A62F44B69B3C}" type="datetime1">
              <a:rPr lang="en-GB" noProof="0" smtClean="0"/>
              <a:t>11/11/2024</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F28A1F-3E69-47E5-AE93-E7F2155A242D}" type="slidenum">
              <a:rPr lang="en-GB" noProof="0" smtClean="0"/>
              <a:t>‹#›</a:t>
            </a:fld>
            <a:endParaRPr lang="en-GB" noProof="0"/>
          </a:p>
        </p:txBody>
      </p:sp>
    </p:spTree>
    <p:extLst>
      <p:ext uri="{BB962C8B-B14F-4D97-AF65-F5344CB8AC3E}">
        <p14:creationId xmlns:p14="http://schemas.microsoft.com/office/powerpoint/2010/main" val="20759332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3F28A1F-3E69-47E5-AE93-E7F2155A242D}" type="slidenum">
              <a:rPr lang="en-GB" smtClean="0"/>
              <a:t>1</a:t>
            </a:fld>
            <a:endParaRPr lang="en-GB"/>
          </a:p>
        </p:txBody>
      </p:sp>
    </p:spTree>
    <p:extLst>
      <p:ext uri="{BB962C8B-B14F-4D97-AF65-F5344CB8AC3E}">
        <p14:creationId xmlns:p14="http://schemas.microsoft.com/office/powerpoint/2010/main" val="3262130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3F28A1F-3E69-47E5-AE93-E7F2155A242D}" type="slidenum">
              <a:rPr lang="en-GB" smtClean="0"/>
              <a:t>2</a:t>
            </a:fld>
            <a:endParaRPr lang="en-GB"/>
          </a:p>
        </p:txBody>
      </p:sp>
    </p:spTree>
    <p:extLst>
      <p:ext uri="{BB962C8B-B14F-4D97-AF65-F5344CB8AC3E}">
        <p14:creationId xmlns:p14="http://schemas.microsoft.com/office/powerpoint/2010/main" val="4094949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3F28A1F-3E69-47E5-AE93-E7F2155A242D}" type="slidenum">
              <a:rPr lang="en-GB" smtClean="0"/>
              <a:t>3</a:t>
            </a:fld>
            <a:endParaRPr lang="en-GB"/>
          </a:p>
        </p:txBody>
      </p:sp>
    </p:spTree>
    <p:extLst>
      <p:ext uri="{BB962C8B-B14F-4D97-AF65-F5344CB8AC3E}">
        <p14:creationId xmlns:p14="http://schemas.microsoft.com/office/powerpoint/2010/main" val="3447199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33C1B-E30F-FE77-576D-0995B644B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C76DA2-98BF-3D95-904F-6EDEA0AD1F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F720B3-876D-C475-9F39-630BF4C1E79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942B791-8539-46AC-705E-7F14A08E4BD0}"/>
              </a:ext>
            </a:extLst>
          </p:cNvPr>
          <p:cNvSpPr>
            <a:spLocks noGrp="1"/>
          </p:cNvSpPr>
          <p:nvPr>
            <p:ph type="sldNum" sz="quarter" idx="5"/>
          </p:nvPr>
        </p:nvSpPr>
        <p:spPr/>
        <p:txBody>
          <a:bodyPr/>
          <a:lstStyle/>
          <a:p>
            <a:pPr rtl="0"/>
            <a:fld id="{D3F28A1F-3E69-47E5-AE93-E7F2155A242D}" type="slidenum">
              <a:rPr lang="en-GB" smtClean="0"/>
              <a:t>4</a:t>
            </a:fld>
            <a:endParaRPr lang="en-GB"/>
          </a:p>
        </p:txBody>
      </p:sp>
    </p:spTree>
    <p:extLst>
      <p:ext uri="{BB962C8B-B14F-4D97-AF65-F5344CB8AC3E}">
        <p14:creationId xmlns:p14="http://schemas.microsoft.com/office/powerpoint/2010/main" val="1181943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3F28A1F-3E69-47E5-AE93-E7F2155A242D}" type="slidenum">
              <a:rPr lang="en-GB" smtClean="0"/>
              <a:t>10</a:t>
            </a:fld>
            <a:endParaRPr lang="en-GB"/>
          </a:p>
        </p:txBody>
      </p:sp>
    </p:spTree>
    <p:extLst>
      <p:ext uri="{BB962C8B-B14F-4D97-AF65-F5344CB8AC3E}">
        <p14:creationId xmlns:p14="http://schemas.microsoft.com/office/powerpoint/2010/main" val="1794402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3F28A1F-3E69-47E5-AE93-E7F2155A242D}" type="slidenum">
              <a:rPr lang="en-GB" smtClean="0"/>
              <a:t>12</a:t>
            </a:fld>
            <a:endParaRPr lang="en-GB"/>
          </a:p>
        </p:txBody>
      </p:sp>
    </p:spTree>
    <p:extLst>
      <p:ext uri="{BB962C8B-B14F-4D97-AF65-F5344CB8AC3E}">
        <p14:creationId xmlns:p14="http://schemas.microsoft.com/office/powerpoint/2010/main" val="383399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3F28A1F-3E69-47E5-AE93-E7F2155A242D}" type="slidenum">
              <a:rPr lang="en-GB" smtClean="0"/>
              <a:t>15</a:t>
            </a:fld>
            <a:endParaRPr lang="en-GB"/>
          </a:p>
        </p:txBody>
      </p:sp>
    </p:spTree>
    <p:extLst>
      <p:ext uri="{BB962C8B-B14F-4D97-AF65-F5344CB8AC3E}">
        <p14:creationId xmlns:p14="http://schemas.microsoft.com/office/powerpoint/2010/main" val="2949839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rtlCol="0" anchor="b">
            <a:noAutofit/>
          </a:bodyPr>
          <a:lstStyle>
            <a:lvl1pPr>
              <a:lnSpc>
                <a:spcPct val="70000"/>
              </a:lnSpc>
              <a:defRPr sz="7200" spc="-300"/>
            </a:lvl1pPr>
          </a:lstStyle>
          <a:p>
            <a:pPr rtl="0"/>
            <a:r>
              <a:rPr lang="en-US" noProof="0"/>
              <a:t>Click to edit Master title style</a:t>
            </a:r>
            <a:endParaRPr lang="en-GB" noProof="0"/>
          </a:p>
        </p:txBody>
      </p:sp>
      <p:sp>
        <p:nvSpPr>
          <p:cNvPr id="4" name="Text Placeholder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cxnSp>
        <p:nvCxnSpPr>
          <p:cNvPr id="12" name="Straight Connector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 name="Slide Number Placeholder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rtlCol="0"/>
          <a:lstStyle/>
          <a:p>
            <a:pPr rtl="0"/>
            <a:r>
              <a:rPr lang="en-GB" noProof="0"/>
              <a:t>PAGE </a:t>
            </a:r>
            <a:fld id="{4A9B5881-4007-4345-955A-79C2656F0C49}" type="slidenum">
              <a:rPr lang="en-GB" noProof="0" smtClean="0"/>
              <a:pPr/>
              <a:t>‹#›</a:t>
            </a:fld>
            <a:endParaRPr lang="en-GB" noProof="0"/>
          </a:p>
        </p:txBody>
      </p:sp>
    </p:spTree>
    <p:extLst>
      <p:ext uri="{BB962C8B-B14F-4D97-AF65-F5344CB8AC3E}">
        <p14:creationId xmlns:p14="http://schemas.microsoft.com/office/powerpoint/2010/main" val="222653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B651-5612-4E6A-9B35-A555D082EC2F}"/>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881389A2-D77B-40CA-AD1E-0178AEFAD15A}"/>
              </a:ext>
            </a:extLst>
          </p:cNvPr>
          <p:cNvSpPr>
            <a:spLocks noGrp="1"/>
          </p:cNvSpPr>
          <p:nvPr>
            <p:ph sz="half" idx="1"/>
          </p:nvPr>
        </p:nvSpPr>
        <p:spPr>
          <a:xfrm>
            <a:off x="838200" y="1825625"/>
            <a:ext cx="518160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A1DCA993-CBEA-48C5-BD35-50ABDFF64065}"/>
              </a:ext>
            </a:extLst>
          </p:cNvPr>
          <p:cNvSpPr>
            <a:spLocks noGrp="1"/>
          </p:cNvSpPr>
          <p:nvPr>
            <p:ph sz="half" idx="2"/>
          </p:nvPr>
        </p:nvSpPr>
        <p:spPr>
          <a:xfrm>
            <a:off x="6172200" y="1825625"/>
            <a:ext cx="518160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Slide Number Placeholder 4">
            <a:extLst>
              <a:ext uri="{FF2B5EF4-FFF2-40B4-BE49-F238E27FC236}">
                <a16:creationId xmlns:a16="http://schemas.microsoft.com/office/drawing/2014/main" id="{B88ED8E0-95EC-469F-9B7E-562FBDFDE6CC}"/>
              </a:ext>
            </a:extLst>
          </p:cNvPr>
          <p:cNvSpPr>
            <a:spLocks noGrp="1"/>
          </p:cNvSpPr>
          <p:nvPr>
            <p:ph type="sldNum" sz="quarter" idx="10"/>
          </p:nvPr>
        </p:nvSpPr>
        <p:spPr/>
        <p:txBody>
          <a:bodyPr rtlCol="0"/>
          <a:lstStyle/>
          <a:p>
            <a:pPr rtl="0"/>
            <a:r>
              <a:rPr lang="en-GB" noProof="0"/>
              <a:t>PAGE </a:t>
            </a:r>
            <a:fld id="{4A9B5881-4007-4345-955A-79C2656F0C49}" type="slidenum">
              <a:rPr lang="en-GB" noProof="0" smtClean="0"/>
              <a:pPr/>
              <a:t>‹#›</a:t>
            </a:fld>
            <a:endParaRPr lang="en-GB" noProof="0"/>
          </a:p>
        </p:txBody>
      </p:sp>
    </p:spTree>
    <p:extLst>
      <p:ext uri="{BB962C8B-B14F-4D97-AF65-F5344CB8AC3E}">
        <p14:creationId xmlns:p14="http://schemas.microsoft.com/office/powerpoint/2010/main" val="646344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76F88-2A37-410D-A685-E455AF3D07B4}"/>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6C764B46-B015-44F7-8DC0-AFB8D275E486}"/>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2D3C8232-2077-497A-9142-B787E2B03A73}"/>
              </a:ext>
            </a:extLst>
          </p:cNvPr>
          <p:cNvSpPr>
            <a:spLocks noGrp="1"/>
          </p:cNvSpPr>
          <p:nvPr>
            <p:ph sz="half" idx="2"/>
          </p:nvPr>
        </p:nvSpPr>
        <p:spPr>
          <a:xfrm>
            <a:off x="839788" y="2505075"/>
            <a:ext cx="5157787"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AAF6077C-D913-4FD0-B6E0-6D70BEFD40E6}"/>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43905DBB-3AA9-4435-AC97-732293FDE7EF}"/>
              </a:ext>
            </a:extLst>
          </p:cNvPr>
          <p:cNvSpPr>
            <a:spLocks noGrp="1"/>
          </p:cNvSpPr>
          <p:nvPr>
            <p:ph sz="quarter" idx="4"/>
          </p:nvPr>
        </p:nvSpPr>
        <p:spPr>
          <a:xfrm>
            <a:off x="6172200" y="2505075"/>
            <a:ext cx="5183188"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Slide Number Placeholder 6">
            <a:extLst>
              <a:ext uri="{FF2B5EF4-FFF2-40B4-BE49-F238E27FC236}">
                <a16:creationId xmlns:a16="http://schemas.microsoft.com/office/drawing/2014/main" id="{1954C901-FCAF-4DFB-A621-6A969641CA73}"/>
              </a:ext>
            </a:extLst>
          </p:cNvPr>
          <p:cNvSpPr>
            <a:spLocks noGrp="1"/>
          </p:cNvSpPr>
          <p:nvPr>
            <p:ph type="sldNum" sz="quarter" idx="10"/>
          </p:nvPr>
        </p:nvSpPr>
        <p:spPr/>
        <p:txBody>
          <a:bodyPr rtlCol="0"/>
          <a:lstStyle/>
          <a:p>
            <a:pPr rtl="0"/>
            <a:r>
              <a:rPr lang="en-GB" noProof="0"/>
              <a:t>PAGE </a:t>
            </a:r>
            <a:fld id="{4A9B5881-4007-4345-955A-79C2656F0C49}" type="slidenum">
              <a:rPr lang="en-GB" noProof="0" smtClean="0"/>
              <a:pPr/>
              <a:t>‹#›</a:t>
            </a:fld>
            <a:endParaRPr lang="en-GB" noProof="0"/>
          </a:p>
        </p:txBody>
      </p:sp>
    </p:spTree>
    <p:extLst>
      <p:ext uri="{BB962C8B-B14F-4D97-AF65-F5344CB8AC3E}">
        <p14:creationId xmlns:p14="http://schemas.microsoft.com/office/powerpoint/2010/main" val="2292145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F2623-2255-4BBA-9577-B3A3FD2AE8E8}"/>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Slide Number Placeholder 2">
            <a:extLst>
              <a:ext uri="{FF2B5EF4-FFF2-40B4-BE49-F238E27FC236}">
                <a16:creationId xmlns:a16="http://schemas.microsoft.com/office/drawing/2014/main" id="{5259F0F0-5E7C-4FC9-8E90-6ADCD7A714B6}"/>
              </a:ext>
            </a:extLst>
          </p:cNvPr>
          <p:cNvSpPr>
            <a:spLocks noGrp="1"/>
          </p:cNvSpPr>
          <p:nvPr>
            <p:ph type="sldNum" sz="quarter" idx="10"/>
          </p:nvPr>
        </p:nvSpPr>
        <p:spPr/>
        <p:txBody>
          <a:bodyPr rtlCol="0"/>
          <a:lstStyle/>
          <a:p>
            <a:pPr rtl="0"/>
            <a:r>
              <a:rPr lang="en-GB" noProof="0"/>
              <a:t>PAGE </a:t>
            </a:r>
            <a:fld id="{4A9B5881-4007-4345-955A-79C2656F0C49}" type="slidenum">
              <a:rPr lang="en-GB" noProof="0" smtClean="0"/>
              <a:pPr/>
              <a:t>‹#›</a:t>
            </a:fld>
            <a:endParaRPr lang="en-GB" noProof="0"/>
          </a:p>
        </p:txBody>
      </p:sp>
    </p:spTree>
    <p:extLst>
      <p:ext uri="{BB962C8B-B14F-4D97-AF65-F5344CB8AC3E}">
        <p14:creationId xmlns:p14="http://schemas.microsoft.com/office/powerpoint/2010/main" val="3105532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9D3FFB-BE14-4D90-A515-10EDD1BEE6F1}"/>
              </a:ext>
            </a:extLst>
          </p:cNvPr>
          <p:cNvSpPr>
            <a:spLocks noGrp="1"/>
          </p:cNvSpPr>
          <p:nvPr>
            <p:ph type="sldNum" sz="quarter" idx="10"/>
          </p:nvPr>
        </p:nvSpPr>
        <p:spPr/>
        <p:txBody>
          <a:bodyPr rtlCol="0"/>
          <a:lstStyle/>
          <a:p>
            <a:pPr rtl="0"/>
            <a:r>
              <a:rPr lang="en-GB" noProof="0"/>
              <a:t>PAGE </a:t>
            </a:r>
            <a:fld id="{4A9B5881-4007-4345-955A-79C2656F0C49}" type="slidenum">
              <a:rPr lang="en-GB" noProof="0" smtClean="0"/>
              <a:pPr/>
              <a:t>‹#›</a:t>
            </a:fld>
            <a:endParaRPr lang="en-GB" noProof="0"/>
          </a:p>
        </p:txBody>
      </p:sp>
    </p:spTree>
    <p:extLst>
      <p:ext uri="{BB962C8B-B14F-4D97-AF65-F5344CB8AC3E}">
        <p14:creationId xmlns:p14="http://schemas.microsoft.com/office/powerpoint/2010/main" val="3627673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51E51-BE82-4B1B-9CB6-89C26464DBE2}"/>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04CCBF8C-3CF7-47E6-9AB0-15584178B449}"/>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3D07DA3C-0298-45CF-AFC3-41031C0763E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Slide Number Placeholder 4">
            <a:extLst>
              <a:ext uri="{FF2B5EF4-FFF2-40B4-BE49-F238E27FC236}">
                <a16:creationId xmlns:a16="http://schemas.microsoft.com/office/drawing/2014/main" id="{F7C4FF87-D01E-416B-9EF8-E107C4EDDC42}"/>
              </a:ext>
            </a:extLst>
          </p:cNvPr>
          <p:cNvSpPr>
            <a:spLocks noGrp="1"/>
          </p:cNvSpPr>
          <p:nvPr>
            <p:ph type="sldNum" sz="quarter" idx="10"/>
          </p:nvPr>
        </p:nvSpPr>
        <p:spPr/>
        <p:txBody>
          <a:bodyPr rtlCol="0"/>
          <a:lstStyle/>
          <a:p>
            <a:pPr rtl="0"/>
            <a:r>
              <a:rPr lang="en-GB" noProof="0"/>
              <a:t>PAGE </a:t>
            </a:r>
            <a:fld id="{4A9B5881-4007-4345-955A-79C2656F0C49}" type="slidenum">
              <a:rPr lang="en-GB" noProof="0" smtClean="0"/>
              <a:pPr/>
              <a:t>‹#›</a:t>
            </a:fld>
            <a:endParaRPr lang="en-GB" noProof="0"/>
          </a:p>
        </p:txBody>
      </p:sp>
    </p:spTree>
    <p:extLst>
      <p:ext uri="{BB962C8B-B14F-4D97-AF65-F5344CB8AC3E}">
        <p14:creationId xmlns:p14="http://schemas.microsoft.com/office/powerpoint/2010/main" val="398533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rtlCol="0" anchor="b">
            <a:noAutofit/>
          </a:bodyPr>
          <a:lstStyle>
            <a:lvl1pPr>
              <a:lnSpc>
                <a:spcPct val="70000"/>
              </a:lnSpc>
              <a:defRPr sz="7200" spc="-300"/>
            </a:lvl1pPr>
          </a:lstStyle>
          <a:p>
            <a:pPr rtl="0"/>
            <a:r>
              <a:rPr lang="en-US" noProof="0"/>
              <a:t>Click to edit Master title style</a:t>
            </a:r>
            <a:endParaRPr lang="en-GB" noProof="0"/>
          </a:p>
        </p:txBody>
      </p:sp>
      <p:sp>
        <p:nvSpPr>
          <p:cNvPr id="4" name="Text Placeholder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cxnSp>
        <p:nvCxnSpPr>
          <p:cNvPr id="12" name="Straight Connector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 name="Slide Number Placeholder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rtlCol="0"/>
          <a:lstStyle/>
          <a:p>
            <a:pPr rtl="0"/>
            <a:r>
              <a:rPr lang="en-GB" noProof="0"/>
              <a:t>PAGE </a:t>
            </a:r>
            <a:fld id="{4A9B5881-4007-4345-955A-79C2656F0C49}" type="slidenum">
              <a:rPr lang="en-GB" noProof="0" smtClean="0"/>
              <a:pPr/>
              <a:t>‹#›</a:t>
            </a:fld>
            <a:endParaRPr lang="en-GB" noProof="0"/>
          </a:p>
        </p:txBody>
      </p:sp>
      <p:sp>
        <p:nvSpPr>
          <p:cNvPr id="8" name="Picture Placeholder 2">
            <a:extLst>
              <a:ext uri="{FF2B5EF4-FFF2-40B4-BE49-F238E27FC236}">
                <a16:creationId xmlns:a16="http://schemas.microsoft.com/office/drawing/2014/main" id="{2641ECAC-0557-4843-8433-067E4414E2F5}"/>
              </a:ext>
            </a:extLst>
          </p:cNvPr>
          <p:cNvSpPr>
            <a:spLocks noGrp="1"/>
          </p:cNvSpPr>
          <p:nvPr>
            <p:ph type="pic" idx="1" hasCustomPrompt="1"/>
          </p:nvPr>
        </p:nvSpPr>
        <p:spPr>
          <a:xfrm>
            <a:off x="-1" y="0"/>
            <a:ext cx="7512001" cy="6727855"/>
          </a:xfrm>
          <a:solidFill>
            <a:schemeClr val="tx1">
              <a:lumMod val="85000"/>
              <a:lumOff val="15000"/>
            </a:schemeClr>
          </a:solidFill>
        </p:spPr>
        <p:txBody>
          <a:bodyPr rtlCol="0"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Insert Your Picture Here</a:t>
            </a:r>
          </a:p>
        </p:txBody>
      </p:sp>
    </p:spTree>
    <p:extLst>
      <p:ext uri="{BB962C8B-B14F-4D97-AF65-F5344CB8AC3E}">
        <p14:creationId xmlns:p14="http://schemas.microsoft.com/office/powerpoint/2010/main" val="339438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838200" y="611076"/>
            <a:ext cx="6273800" cy="833663"/>
          </a:xfrm>
          <a:solidFill>
            <a:schemeClr val="accent2">
              <a:lumMod val="50000"/>
            </a:schemeClr>
          </a:solidFill>
        </p:spPr>
        <p:txBody>
          <a:bodyPr tIns="108000" bIns="108000" rtlCol="0">
            <a:spAutoFit/>
          </a:bodyPr>
          <a:lstStyle>
            <a:lvl1pPr>
              <a:lnSpc>
                <a:spcPct val="100000"/>
              </a:lnSpc>
              <a:defRPr sz="40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1825625"/>
            <a:ext cx="627380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rtlCol="0"/>
          <a:lstStyle/>
          <a:p>
            <a:pPr rtl="0"/>
            <a:r>
              <a:rPr lang="en-GB" noProof="0"/>
              <a:t>PAGE </a:t>
            </a:r>
            <a:fld id="{4A9B5881-4007-4345-955A-79C2656F0C49}" type="slidenum">
              <a:rPr lang="en-GB" noProof="0" smtClean="0"/>
              <a:pPr/>
              <a:t>‹#›</a:t>
            </a:fld>
            <a:endParaRPr lang="en-GB" noProof="0"/>
          </a:p>
        </p:txBody>
      </p:sp>
    </p:spTree>
    <p:extLst>
      <p:ext uri="{BB962C8B-B14F-4D97-AF65-F5344CB8AC3E}">
        <p14:creationId xmlns:p14="http://schemas.microsoft.com/office/powerpoint/2010/main" val="383923665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Wide">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838200" y="611077"/>
            <a:ext cx="6273800" cy="833663"/>
          </a:xfrm>
          <a:solidFill>
            <a:schemeClr val="accent2">
              <a:lumMod val="50000"/>
            </a:schemeClr>
          </a:solidFill>
        </p:spPr>
        <p:txBody>
          <a:bodyPr vert="horz" lIns="91440" tIns="108000" rIns="91440" bIns="108000" rtlCol="0" anchor="ctr">
            <a:spAutoFit/>
          </a:bodyPr>
          <a:lstStyle>
            <a:lvl1pPr>
              <a:defRPr lang="en-US" sz="4000"/>
            </a:lvl1pPr>
          </a:lstStyle>
          <a:p>
            <a:pPr lvl="0" rtl="0">
              <a:lnSpc>
                <a:spcPct val="100000"/>
              </a:lnSpc>
            </a:pPr>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1825625"/>
            <a:ext cx="1051560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rtlCol="0"/>
          <a:lstStyle/>
          <a:p>
            <a:pPr rtl="0"/>
            <a:r>
              <a:rPr lang="en-GB" noProof="0"/>
              <a:t>PAGE </a:t>
            </a:r>
            <a:fld id="{4A9B5881-4007-4345-955A-79C2656F0C49}" type="slidenum">
              <a:rPr lang="en-GB" noProof="0" smtClean="0"/>
              <a:pPr/>
              <a:t>‹#›</a:t>
            </a:fld>
            <a:endParaRPr lang="en-GB" noProof="0"/>
          </a:p>
        </p:txBody>
      </p:sp>
    </p:spTree>
    <p:extLst>
      <p:ext uri="{BB962C8B-B14F-4D97-AF65-F5344CB8AC3E}">
        <p14:creationId xmlns:p14="http://schemas.microsoft.com/office/powerpoint/2010/main" val="159457105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Right">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6D3C5ED2-B01D-4104-B193-BC78D76A4646}"/>
              </a:ext>
            </a:extLst>
          </p:cNvPr>
          <p:cNvSpPr>
            <a:spLocks noGrp="1"/>
          </p:cNvSpPr>
          <p:nvPr>
            <p:ph type="pic" idx="11" hasCustomPrompt="1"/>
          </p:nvPr>
        </p:nvSpPr>
        <p:spPr>
          <a:xfrm>
            <a:off x="0" y="0"/>
            <a:ext cx="6305550" cy="6721475"/>
          </a:xfrm>
          <a:noFill/>
        </p:spPr>
        <p:txBody>
          <a:bodyPr rtlCol="0"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Insert Your Picture Here</a:t>
            </a:r>
          </a:p>
        </p:txBody>
      </p:sp>
      <p:sp>
        <p:nvSpPr>
          <p:cNvPr id="2" name="Title 1">
            <a:extLst>
              <a:ext uri="{FF2B5EF4-FFF2-40B4-BE49-F238E27FC236}">
                <a16:creationId xmlns:a16="http://schemas.microsoft.com/office/drawing/2014/main" id="{FE91AD08-4E28-4191-9B62-EAD61608E5CF}"/>
              </a:ext>
            </a:extLst>
          </p:cNvPr>
          <p:cNvSpPr>
            <a:spLocks noGrp="1"/>
          </p:cNvSpPr>
          <p:nvPr>
            <p:ph type="title" hasCustomPrompt="1"/>
          </p:nvPr>
        </p:nvSpPr>
        <p:spPr>
          <a:xfrm>
            <a:off x="6657974" y="611077"/>
            <a:ext cx="4695825" cy="833663"/>
          </a:xfrm>
          <a:solidFill>
            <a:schemeClr val="accent2">
              <a:lumMod val="50000"/>
            </a:schemeClr>
          </a:solidFill>
        </p:spPr>
        <p:txBody>
          <a:bodyPr wrap="square" tIns="108000" bIns="108000" rtlCol="0">
            <a:spAutoFit/>
          </a:bodyPr>
          <a:lstStyle>
            <a:lvl1pPr>
              <a:lnSpc>
                <a:spcPct val="100000"/>
              </a:lnSpc>
              <a:defRPr sz="4000"/>
            </a:lvl1pPr>
          </a:lstStyle>
          <a:p>
            <a:pPr rtl="0"/>
            <a:r>
              <a:rPr lang="en-GB" noProof="0"/>
              <a:t>Edit Master title style</a:t>
            </a:r>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6657974" y="1825625"/>
            <a:ext cx="4695826"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a:xfrm>
            <a:off x="11353800" y="6361475"/>
            <a:ext cx="838200" cy="360000"/>
          </a:xfrm>
        </p:spPr>
        <p:txBody>
          <a:bodyPr rtlCol="0"/>
          <a:lstStyle/>
          <a:p>
            <a:pPr rtl="0"/>
            <a:r>
              <a:rPr lang="en-GB" noProof="0"/>
              <a:t>PAGE </a:t>
            </a:r>
            <a:fld id="{4A9B5881-4007-4345-955A-79C2656F0C49}" type="slidenum">
              <a:rPr lang="en-GB" noProof="0" smtClean="0"/>
              <a:pPr/>
              <a:t>‹#›</a:t>
            </a:fld>
            <a:endParaRPr lang="en-GB" noProof="0"/>
          </a:p>
        </p:txBody>
      </p:sp>
    </p:spTree>
    <p:extLst>
      <p:ext uri="{BB962C8B-B14F-4D97-AF65-F5344CB8AC3E}">
        <p14:creationId xmlns:p14="http://schemas.microsoft.com/office/powerpoint/2010/main" val="1797904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 Horizonta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0" y="1"/>
            <a:ext cx="4305300" cy="6721472"/>
          </a:xfr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a:lnSpc>
                <a:spcPct val="70000"/>
              </a:lnSpc>
              <a:defRPr lang="en-US" sz="5200" b="0" spc="-150" dirty="0"/>
            </a:lvl1pPr>
          </a:lstStyle>
          <a:p>
            <a:pPr lvl="0" algn="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4705350" y="365124"/>
            <a:ext cx="6648448" cy="5984875"/>
          </a:xfrm>
        </p:spPr>
        <p:txBody>
          <a:bodyPr lIns="108000" tIns="108000" rIns="108000" bIns="108000" rtlCol="0" anchor="ctr">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4" name="Slide Number Placeholder 13">
            <a:extLst>
              <a:ext uri="{FF2B5EF4-FFF2-40B4-BE49-F238E27FC236}">
                <a16:creationId xmlns:a16="http://schemas.microsoft.com/office/drawing/2014/main" id="{7746CAFB-2B99-470B-B55B-9BF378E3A04B}"/>
              </a:ext>
            </a:extLst>
          </p:cNvPr>
          <p:cNvSpPr>
            <a:spLocks noGrp="1"/>
          </p:cNvSpPr>
          <p:nvPr>
            <p:ph type="sldNum" sz="quarter" idx="10"/>
          </p:nvPr>
        </p:nvSpPr>
        <p:spPr/>
        <p:txBody>
          <a:bodyPr rtlCol="0"/>
          <a:lstStyle/>
          <a:p>
            <a:pPr rtl="0"/>
            <a:r>
              <a:rPr lang="en-GB" noProof="0"/>
              <a:t>PAGE </a:t>
            </a:r>
            <a:fld id="{4A9B5881-4007-4345-955A-79C2656F0C49}" type="slidenum">
              <a:rPr lang="en-GB" noProof="0" smtClean="0"/>
              <a:pPr/>
              <a:t>‹#›</a:t>
            </a:fld>
            <a:endParaRPr lang="en-GB" noProof="0"/>
          </a:p>
        </p:txBody>
      </p:sp>
    </p:spTree>
    <p:extLst>
      <p:ext uri="{BB962C8B-B14F-4D97-AF65-F5344CB8AC3E}">
        <p14:creationId xmlns:p14="http://schemas.microsoft.com/office/powerpoint/2010/main" val="1160496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Horizontal 2">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5237DA4-112F-40B2-8C8C-EB23506D9C45}"/>
              </a:ext>
            </a:extLst>
          </p:cNvPr>
          <p:cNvSpPr>
            <a:spLocks noGrp="1"/>
          </p:cNvSpPr>
          <p:nvPr>
            <p:ph type="title"/>
          </p:nvPr>
        </p:nvSpPr>
        <p:spPr>
          <a:xfrm>
            <a:off x="7512000" y="0"/>
            <a:ext cx="4680000" cy="6721473"/>
          </a:xfrm>
          <a:gradFill>
            <a:gsLst>
              <a:gs pos="1000">
                <a:schemeClr val="tx1">
                  <a:lumMod val="85000"/>
                  <a:lumOff val="15000"/>
                </a:schemeClr>
              </a:gs>
              <a:gs pos="100000">
                <a:schemeClr val="accent2">
                  <a:lumMod val="50000"/>
                </a:schemeClr>
              </a:gs>
            </a:gsLst>
            <a:lin ang="12600000" scaled="0"/>
          </a:gradFill>
        </p:spPr>
        <p:txBody>
          <a:bodyPr lIns="396000" rIns="396000" rtlCol="0">
            <a:normAutofit/>
          </a:bodyPr>
          <a:lstStyle>
            <a:lvl1pPr>
              <a:lnSpc>
                <a:spcPct val="70000"/>
              </a:lnSpc>
              <a:defRPr sz="5200" spc="-15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365124"/>
            <a:ext cx="6156323" cy="5984875"/>
          </a:xfrm>
        </p:spPr>
        <p:txBody>
          <a:bodyPr lIns="108000" tIns="108000" rIns="108000" bIns="108000" rtlCol="0" anchor="ct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4" name="Slide Number Placeholder 13">
            <a:extLst>
              <a:ext uri="{FF2B5EF4-FFF2-40B4-BE49-F238E27FC236}">
                <a16:creationId xmlns:a16="http://schemas.microsoft.com/office/drawing/2014/main" id="{7746CAFB-2B99-470B-B55B-9BF378E3A04B}"/>
              </a:ext>
            </a:extLst>
          </p:cNvPr>
          <p:cNvSpPr>
            <a:spLocks noGrp="1"/>
          </p:cNvSpPr>
          <p:nvPr>
            <p:ph type="sldNum" sz="quarter" idx="10"/>
          </p:nvPr>
        </p:nvSpPr>
        <p:spPr>
          <a:solidFill>
            <a:schemeClr val="bg1">
              <a:lumMod val="85000"/>
            </a:schemeClr>
          </a:solidFill>
        </p:spPr>
        <p:txBody>
          <a:bodyPr rtlCol="0"/>
          <a:lstStyle>
            <a:lvl1pPr>
              <a:defRPr>
                <a:solidFill>
                  <a:schemeClr val="tx1">
                    <a:lumMod val="85000"/>
                    <a:lumOff val="15000"/>
                  </a:schemeClr>
                </a:solidFill>
              </a:defRPr>
            </a:lvl1pPr>
          </a:lstStyle>
          <a:p>
            <a:pPr rtl="0"/>
            <a:r>
              <a:rPr lang="en-GB" noProof="0"/>
              <a:t>PAGE </a:t>
            </a:r>
            <a:fld id="{4A9B5881-4007-4345-955A-79C2656F0C49}" type="slidenum">
              <a:rPr lang="en-GB" noProof="0" smtClean="0"/>
              <a:pPr/>
              <a:t>‹#›</a:t>
            </a:fld>
            <a:endParaRPr lang="en-GB" noProof="0"/>
          </a:p>
        </p:txBody>
      </p:sp>
    </p:spTree>
    <p:extLst>
      <p:ext uri="{BB962C8B-B14F-4D97-AF65-F5344CB8AC3E}">
        <p14:creationId xmlns:p14="http://schemas.microsoft.com/office/powerpoint/2010/main" val="36449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Horizontal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rtlCol="0"/>
          <a:lstStyle/>
          <a:p>
            <a:pPr rtl="0"/>
            <a:r>
              <a:rPr lang="en-GB" noProof="0"/>
              <a:t>PAGE </a:t>
            </a:r>
            <a:fld id="{4A9B5881-4007-4345-955A-79C2656F0C49}" type="slidenum">
              <a:rPr lang="en-GB" noProof="0" smtClean="0"/>
              <a:pPr/>
              <a:t>‹#›</a:t>
            </a:fld>
            <a:endParaRPr lang="en-GB" noProof="0"/>
          </a:p>
        </p:txBody>
      </p:sp>
      <p:sp>
        <p:nvSpPr>
          <p:cNvPr id="5" name="Content Placeholder 2">
            <a:extLst>
              <a:ext uri="{FF2B5EF4-FFF2-40B4-BE49-F238E27FC236}">
                <a16:creationId xmlns:a16="http://schemas.microsoft.com/office/drawing/2014/main" id="{D68E6EF2-4B2F-4D0D-9505-CE92872972F7}"/>
              </a:ext>
            </a:extLst>
          </p:cNvPr>
          <p:cNvSpPr>
            <a:spLocks noGrp="1"/>
          </p:cNvSpPr>
          <p:nvPr>
            <p:ph idx="1"/>
          </p:nvPr>
        </p:nvSpPr>
        <p:spPr>
          <a:xfrm>
            <a:off x="4705350" y="611076"/>
            <a:ext cx="6648448" cy="5738923"/>
          </a:xfrm>
        </p:spPr>
        <p:txBody>
          <a:bodyPr lIns="108000" tIns="108000" rIns="108000" bIns="108000"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Title 1">
            <a:extLst>
              <a:ext uri="{FF2B5EF4-FFF2-40B4-BE49-F238E27FC236}">
                <a16:creationId xmlns:a16="http://schemas.microsoft.com/office/drawing/2014/main" id="{D91A21B9-BA54-413B-940E-027C32E4D429}"/>
              </a:ext>
            </a:extLst>
          </p:cNvPr>
          <p:cNvSpPr>
            <a:spLocks noGrp="1"/>
          </p:cNvSpPr>
          <p:nvPr>
            <p:ph type="title"/>
          </p:nvPr>
        </p:nvSpPr>
        <p:spPr>
          <a:xfrm>
            <a:off x="838200" y="611076"/>
            <a:ext cx="3440502" cy="2064769"/>
          </a:xfrm>
          <a:solidFill>
            <a:schemeClr val="accent2">
              <a:lumMod val="50000"/>
            </a:schemeClr>
          </a:solidFill>
        </p:spPr>
        <p:txBody>
          <a:bodyPr wrap="square" tIns="108000" bIns="108000" rtlCol="0" anchor="t">
            <a:spAutoFit/>
          </a:bodyPr>
          <a:lstStyle>
            <a:lvl1pPr>
              <a:lnSpc>
                <a:spcPct val="100000"/>
              </a:lnSpc>
              <a:defRPr sz="4000"/>
            </a:lvl1pPr>
          </a:lstStyle>
          <a:p>
            <a:pPr rtl="0"/>
            <a:r>
              <a:rPr lang="en-US" noProof="0"/>
              <a:t>Click to edit Master title style</a:t>
            </a:r>
            <a:endParaRPr lang="en-GB" noProof="0"/>
          </a:p>
        </p:txBody>
      </p:sp>
    </p:spTree>
    <p:extLst>
      <p:ext uri="{BB962C8B-B14F-4D97-AF65-F5344CB8AC3E}">
        <p14:creationId xmlns:p14="http://schemas.microsoft.com/office/powerpoint/2010/main" val="3610051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BDA7-8BE9-42D5-ACF1-0F51423A206E}"/>
              </a:ext>
            </a:extLst>
          </p:cNvPr>
          <p:cNvSpPr>
            <a:spLocks noGrp="1"/>
          </p:cNvSpPr>
          <p:nvPr>
            <p:ph type="title"/>
          </p:nvPr>
        </p:nvSpPr>
        <p:spPr>
          <a:xfrm>
            <a:off x="831850" y="1709738"/>
            <a:ext cx="10515600" cy="2852737"/>
          </a:xfrm>
        </p:spPr>
        <p:txBody>
          <a:bodyPr rtlCol="0" anchor="b"/>
          <a:lstStyle>
            <a:lvl1pPr>
              <a:defRPr sz="6000"/>
            </a:lvl1p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1CEF73F-3CCA-4312-8E9C-2B4629DA1F66}"/>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
        <p:nvSpPr>
          <p:cNvPr id="4" name="Slide Number Placeholder 3">
            <a:extLst>
              <a:ext uri="{FF2B5EF4-FFF2-40B4-BE49-F238E27FC236}">
                <a16:creationId xmlns:a16="http://schemas.microsoft.com/office/drawing/2014/main" id="{293BF716-502C-4821-A3A0-19C2C508EED1}"/>
              </a:ext>
            </a:extLst>
          </p:cNvPr>
          <p:cNvSpPr>
            <a:spLocks noGrp="1"/>
          </p:cNvSpPr>
          <p:nvPr>
            <p:ph type="sldNum" sz="quarter" idx="10"/>
          </p:nvPr>
        </p:nvSpPr>
        <p:spPr/>
        <p:txBody>
          <a:bodyPr rtlCol="0"/>
          <a:lstStyle/>
          <a:p>
            <a:pPr rtl="0"/>
            <a:r>
              <a:rPr lang="en-GB" noProof="0"/>
              <a:t>PAGE </a:t>
            </a:r>
            <a:fld id="{4A9B5881-4007-4345-955A-79C2656F0C49}" type="slidenum">
              <a:rPr lang="en-GB" noProof="0" smtClean="0"/>
              <a:pPr/>
              <a:t>‹#›</a:t>
            </a:fld>
            <a:endParaRPr lang="en-GB" noProof="0"/>
          </a:p>
        </p:txBody>
      </p:sp>
    </p:spTree>
    <p:extLst>
      <p:ext uri="{BB962C8B-B14F-4D97-AF65-F5344CB8AC3E}">
        <p14:creationId xmlns:p14="http://schemas.microsoft.com/office/powerpoint/2010/main" val="2665983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E4AFE-E166-4B84-B0C8-9205038D8033}"/>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flipV="1">
            <a:off x="0" y="0"/>
            <a:ext cx="12192000" cy="6858000"/>
          </a:xfrm>
          <a:prstGeom prst="rect">
            <a:avLst/>
          </a:prstGeom>
        </p:spPr>
      </p:pic>
      <p:sp>
        <p:nvSpPr>
          <p:cNvPr id="2" name="Title Placeholder 1">
            <a:extLst>
              <a:ext uri="{FF2B5EF4-FFF2-40B4-BE49-F238E27FC236}">
                <a16:creationId xmlns:a16="http://schemas.microsoft.com/office/drawing/2014/main" id="{6C617517-B672-49BA-AC6E-AB66D0639A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6EC92C27-7843-4B22-9200-B7304E6AE4CD}"/>
              </a:ext>
            </a:extLst>
          </p:cNvPr>
          <p:cNvSpPr>
            <a:spLocks noGrp="1"/>
          </p:cNvSpPr>
          <p:nvPr>
            <p:ph type="body" idx="1"/>
          </p:nvPr>
        </p:nvSpPr>
        <p:spPr>
          <a:xfrm>
            <a:off x="838200" y="1825625"/>
            <a:ext cx="10515598"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52DB4F10-F75B-41A8-B994-BFF68949E59A}"/>
              </a:ext>
            </a:extLst>
          </p:cNvPr>
          <p:cNvSpPr>
            <a:spLocks noGrp="1"/>
          </p:cNvSpPr>
          <p:nvPr>
            <p:ph type="sldNum" sz="quarter" idx="4"/>
          </p:nvPr>
        </p:nvSpPr>
        <p:spPr>
          <a:xfrm>
            <a:off x="11353800" y="6361475"/>
            <a:ext cx="838200" cy="360000"/>
          </a:xfrm>
          <a:prstGeom prst="rect">
            <a:avLst/>
          </a:prstGeom>
          <a:solidFill>
            <a:schemeClr val="tx1">
              <a:lumMod val="85000"/>
              <a:lumOff val="15000"/>
            </a:schemeClr>
          </a:solidFill>
        </p:spPr>
        <p:txBody>
          <a:bodyPr vert="horz" lIns="91440" tIns="45720" rIns="91440" bIns="45720" rtlCol="0" anchor="ctr"/>
          <a:lstStyle>
            <a:lvl1pPr algn="ctr">
              <a:defRPr sz="1200">
                <a:solidFill>
                  <a:schemeClr val="bg1"/>
                </a:solidFill>
              </a:defRPr>
            </a:lvl1pPr>
          </a:lstStyle>
          <a:p>
            <a:pPr rtl="0"/>
            <a:r>
              <a:rPr lang="en-GB" noProof="0"/>
              <a:t>PAGE </a:t>
            </a:r>
            <a:fld id="{4A9B5881-4007-4345-955A-79C2656F0C49}" type="slidenum">
              <a:rPr lang="en-GB" noProof="0" smtClean="0"/>
              <a:pPr/>
              <a:t>‹#›</a:t>
            </a:fld>
            <a:endParaRPr lang="en-GB" noProof="0"/>
          </a:p>
        </p:txBody>
      </p:sp>
      <p:sp>
        <p:nvSpPr>
          <p:cNvPr id="7" name="Rectangle 6">
            <a:extLst>
              <a:ext uri="{FF2B5EF4-FFF2-40B4-BE49-F238E27FC236}">
                <a16:creationId xmlns:a16="http://schemas.microsoft.com/office/drawing/2014/main" id="{512D21E2-8DEB-4F43-A26E-B8DA900A9230}"/>
              </a:ext>
            </a:extLst>
          </p:cNvPr>
          <p:cNvSpPr/>
          <p:nvPr userDrawn="1"/>
        </p:nvSpPr>
        <p:spPr>
          <a:xfrm>
            <a:off x="0" y="6721475"/>
            <a:ext cx="12192000" cy="136525"/>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35CD3143-7FD1-40EA-AA4A-47C72380AEC2}"/>
              </a:ext>
            </a:extLst>
          </p:cNvPr>
          <p:cNvSpPr/>
          <p:nvPr userDrawn="1"/>
        </p:nvSpPr>
        <p:spPr>
          <a:xfrm>
            <a:off x="11353798" y="6721474"/>
            <a:ext cx="838201" cy="136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3853920126"/>
      </p:ext>
    </p:extLst>
  </p:cSld>
  <p:clrMap bg1="lt1" tx1="dk1" bg2="lt2" tx2="dk2" accent1="accent1" accent2="accent2" accent3="accent3" accent4="accent4" accent5="accent5" accent6="accent6" hlink="hlink" folHlink="folHlink"/>
  <p:sldLayoutIdLst>
    <p:sldLayoutId id="2147483661" r:id="rId1"/>
    <p:sldLayoutId id="2147483659" r:id="rId2"/>
    <p:sldLayoutId id="2147483660" r:id="rId3"/>
    <p:sldLayoutId id="2147483665" r:id="rId4"/>
    <p:sldLayoutId id="2147483666" r:id="rId5"/>
    <p:sldLayoutId id="2147483650" r:id="rId6"/>
    <p:sldLayoutId id="2147483663" r:id="rId7"/>
    <p:sldLayoutId id="2147483664" r:id="rId8"/>
    <p:sldLayoutId id="2147483651" r:id="rId9"/>
    <p:sldLayoutId id="2147483652" r:id="rId10"/>
    <p:sldLayoutId id="2147483653" r:id="rId11"/>
    <p:sldLayoutId id="2147483654" r:id="rId12"/>
    <p:sldLayoutId id="2147483655" r:id="rId13"/>
    <p:sldLayoutId id="2147483656" r:id="rId14"/>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abs/1807.01104" TargetMode="External"/><Relationship Id="rId7" Type="http://schemas.openxmlformats.org/officeDocument/2006/relationships/hyperlink" Target="https://www.analyticsvidhya.com/blog/2021/10/everything-you-need-to-know-about-linear-regression/#:~:text=The%20best%2Dfit%20line%20is,find%20the%20best%20fit%20line" TargetMode="External"/><Relationship Id="rId2" Type="http://schemas.openxmlformats.org/officeDocument/2006/relationships/hyperlink" Target="https://www.catapultsports.com/blog" TargetMode="External"/><Relationship Id="rId1" Type="http://schemas.openxmlformats.org/officeDocument/2006/relationships/slideLayout" Target="../slideLayouts/slideLayout12.xml"/><Relationship Id="rId6" Type="http://schemas.openxmlformats.org/officeDocument/2006/relationships/hyperlink" Target="https://www.numpyninja.com/post/what-is-line-of-best-fit-in-linear-regression" TargetMode="External"/><Relationship Id="rId5" Type="http://schemas.openxmlformats.org/officeDocument/2006/relationships/hyperlink" Target="https://towardsdatascience.com/linear-regression-explained-1b36f97b7572" TargetMode="External"/><Relationship Id="rId4" Type="http://schemas.openxmlformats.org/officeDocument/2006/relationships/hyperlink" Target="http://www.sthda.com/english/articles/40-regression-analysis/167-simple-linear-regression-in-r/#regression-lin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towardsdatascience.com/principal-component-analysis-pca-explained-visually-with-zero-math-1cbf392b9e7d" TargetMode="External"/><Relationship Id="rId2" Type="http://schemas.openxmlformats.org/officeDocument/2006/relationships/hyperlink" Target="https://builtin.com/data-science/step-step-explanation-principal-component-analysis" TargetMode="External"/><Relationship Id="rId1" Type="http://schemas.openxmlformats.org/officeDocument/2006/relationships/slideLayout" Target="../slideLayouts/slideLayout12.xml"/><Relationship Id="rId4" Type="http://schemas.openxmlformats.org/officeDocument/2006/relationships/hyperlink" Target="https://www.investopedia.com/terms/n/neuralnetwork.asp"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hemeOverride" Target="../theme/themeOverride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0C5037-DA4A-44E2-A9FB-84B1498768A7}"/>
              </a:ext>
            </a:extLst>
          </p:cNvPr>
          <p:cNvSpPr>
            <a:spLocks noGrp="1"/>
          </p:cNvSpPr>
          <p:nvPr>
            <p:ph type="title"/>
          </p:nvPr>
        </p:nvSpPr>
        <p:spPr>
          <a:xfrm>
            <a:off x="-1" y="1"/>
            <a:ext cx="5368955" cy="6721472"/>
          </a:xfrm>
        </p:spPr>
        <p:txBody>
          <a:bodyPr rtlCol="0" anchor="ctr">
            <a:normAutofit/>
          </a:bodyPr>
          <a:lstStyle/>
          <a:p>
            <a:pPr rtl="0"/>
            <a:r>
              <a:rPr lang="en-US" dirty="0">
                <a:latin typeface="Amasis MT Pro Black" panose="020F0502020204030204" pitchFamily="18" charset="0"/>
                <a:cs typeface="Lucida Sans Unicode" panose="020B0602030504020204" pitchFamily="34" charset="0"/>
              </a:rPr>
              <a:t>Data Analysis Techniques </a:t>
            </a:r>
            <a:br>
              <a:rPr lang="en-US" dirty="0">
                <a:latin typeface="Amasis MT Pro Black" panose="020F0502020204030204" pitchFamily="18" charset="0"/>
                <a:cs typeface="Lucida Sans Unicode" panose="020B0602030504020204" pitchFamily="34" charset="0"/>
              </a:rPr>
            </a:br>
            <a:r>
              <a:rPr lang="en-US" dirty="0">
                <a:latin typeface="Amasis MT Pro Black" panose="020F0502020204030204" pitchFamily="18" charset="0"/>
                <a:cs typeface="Lucida Sans Unicode" panose="020B0602030504020204" pitchFamily="34" charset="0"/>
              </a:rPr>
              <a:t>in Sports</a:t>
            </a:r>
            <a:endParaRPr lang="en-GB" dirty="0"/>
          </a:p>
        </p:txBody>
      </p:sp>
      <p:pic>
        <p:nvPicPr>
          <p:cNvPr id="29" name="Picture Placeholder 28" descr="A cartoon of a person wearing virtual reality headset">
            <a:extLst>
              <a:ext uri="{FF2B5EF4-FFF2-40B4-BE49-F238E27FC236}">
                <a16:creationId xmlns:a16="http://schemas.microsoft.com/office/drawing/2014/main" id="{AE2FE2E9-1D1E-404B-A659-DD19B5D66B5B}"/>
              </a:ext>
            </a:extLst>
          </p:cNvPr>
          <p:cNvPicPr>
            <a:picLocks noGrp="1" noChangeAspect="1"/>
          </p:cNvPicPr>
          <p:nvPr>
            <p:ph idx="1"/>
          </p:nvPr>
        </p:nvPicPr>
        <p:blipFill>
          <a:blip r:embed="rId3"/>
          <a:stretch/>
        </p:blipFill>
        <p:spPr>
          <a:xfrm>
            <a:off x="5792145" y="368299"/>
            <a:ext cx="5984875" cy="5984875"/>
          </a:xfrm>
          <a:noFill/>
        </p:spPr>
      </p:pic>
      <p:sp>
        <p:nvSpPr>
          <p:cNvPr id="2" name="TextBox 1">
            <a:extLst>
              <a:ext uri="{FF2B5EF4-FFF2-40B4-BE49-F238E27FC236}">
                <a16:creationId xmlns:a16="http://schemas.microsoft.com/office/drawing/2014/main" id="{98A965F3-301F-9EE9-A94A-B6054525A9D7}"/>
              </a:ext>
            </a:extLst>
          </p:cNvPr>
          <p:cNvSpPr txBox="1"/>
          <p:nvPr/>
        </p:nvSpPr>
        <p:spPr>
          <a:xfrm>
            <a:off x="1610686" y="5429844"/>
            <a:ext cx="3447482" cy="923330"/>
          </a:xfrm>
          <a:prstGeom prst="rect">
            <a:avLst/>
          </a:prstGeom>
          <a:noFill/>
        </p:spPr>
        <p:txBody>
          <a:bodyPr wrap="none" rtlCol="0">
            <a:spAutoFit/>
          </a:bodyPr>
          <a:lstStyle/>
          <a:p>
            <a:pPr algn="r" rtl="0"/>
            <a:r>
              <a:rPr lang="en-GB" dirty="0"/>
              <a:t>SE7033 – Theory of Sport Analytics</a:t>
            </a:r>
          </a:p>
          <a:p>
            <a:pPr algn="r" rtl="0"/>
            <a:r>
              <a:rPr lang="en-GB" dirty="0"/>
              <a:t>University of East London</a:t>
            </a:r>
          </a:p>
          <a:p>
            <a:pPr algn="r"/>
            <a:endParaRPr lang="en-GB" dirty="0"/>
          </a:p>
        </p:txBody>
      </p:sp>
    </p:spTree>
    <p:extLst>
      <p:ext uri="{BB962C8B-B14F-4D97-AF65-F5344CB8AC3E}">
        <p14:creationId xmlns:p14="http://schemas.microsoft.com/office/powerpoint/2010/main" val="113625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934DE9-1653-4F9E-B307-C53A27B2182D}"/>
              </a:ext>
            </a:extLst>
          </p:cNvPr>
          <p:cNvSpPr>
            <a:spLocks noGrp="1"/>
          </p:cNvSpPr>
          <p:nvPr>
            <p:ph type="sldNum" sz="quarter" idx="10"/>
          </p:nvPr>
        </p:nvSpPr>
        <p:spPr/>
        <p:txBody>
          <a:bodyPr rtlCol="0"/>
          <a:lstStyle/>
          <a:p>
            <a:pPr rtl="0"/>
            <a:r>
              <a:rPr lang="en-GB" dirty="0"/>
              <a:t>PAGE </a:t>
            </a:r>
            <a:fld id="{4A9B5881-4007-4345-955A-79C2656F0C49}" type="slidenum">
              <a:rPr lang="en-GB" smtClean="0"/>
              <a:pPr rtl="0"/>
              <a:t>10</a:t>
            </a:fld>
            <a:endParaRPr lang="en-GB" dirty="0"/>
          </a:p>
        </p:txBody>
      </p:sp>
      <p:sp>
        <p:nvSpPr>
          <p:cNvPr id="17" name="Isosceles Triangle 16">
            <a:extLst>
              <a:ext uri="{FF2B5EF4-FFF2-40B4-BE49-F238E27FC236}">
                <a16:creationId xmlns:a16="http://schemas.microsoft.com/office/drawing/2014/main" id="{C1168A37-F12A-42E8-A95E-69747461C003}"/>
              </a:ext>
              <a:ext uri="{C183D7F6-B498-43B3-948B-1728B52AA6E4}">
                <adec:decorative xmlns:adec="http://schemas.microsoft.com/office/drawing/2017/decorative" val="1"/>
              </a:ext>
            </a:extLst>
          </p:cNvPr>
          <p:cNvSpPr/>
          <p:nvPr/>
        </p:nvSpPr>
        <p:spPr>
          <a:xfrm rot="10800000">
            <a:off x="4902070"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Rectangle 7">
            <a:extLst>
              <a:ext uri="{FF2B5EF4-FFF2-40B4-BE49-F238E27FC236}">
                <a16:creationId xmlns:a16="http://schemas.microsoft.com/office/drawing/2014/main" id="{5FE2B34C-7760-453F-8A81-50335F1BD6C4}"/>
              </a:ext>
              <a:ext uri="{C183D7F6-B498-43B3-948B-1728B52AA6E4}">
                <adec:decorative xmlns:adec="http://schemas.microsoft.com/office/drawing/2017/decorative" val="1"/>
              </a:ext>
            </a:extLst>
          </p:cNvPr>
          <p:cNvSpPr/>
          <p:nvPr/>
        </p:nvSpPr>
        <p:spPr>
          <a:xfrm>
            <a:off x="1145309" y="6557847"/>
            <a:ext cx="2552123" cy="163627"/>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1200" dirty="0"/>
              <a:t>Linear Regression</a:t>
            </a:r>
          </a:p>
        </p:txBody>
      </p:sp>
      <p:sp>
        <p:nvSpPr>
          <p:cNvPr id="9" name="Rectangle 8">
            <a:extLst>
              <a:ext uri="{FF2B5EF4-FFF2-40B4-BE49-F238E27FC236}">
                <a16:creationId xmlns:a16="http://schemas.microsoft.com/office/drawing/2014/main" id="{8BED1379-2C64-4902-A414-90051165C903}"/>
              </a:ext>
              <a:ext uri="{C183D7F6-B498-43B3-948B-1728B52AA6E4}">
                <adec:decorative xmlns:adec="http://schemas.microsoft.com/office/drawing/2017/decorative" val="1"/>
              </a:ext>
            </a:extLst>
          </p:cNvPr>
          <p:cNvSpPr/>
          <p:nvPr/>
        </p:nvSpPr>
        <p:spPr>
          <a:xfrm>
            <a:off x="3697432" y="6361476"/>
            <a:ext cx="2552123" cy="36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1200" dirty="0"/>
              <a:t>PCA</a:t>
            </a:r>
          </a:p>
        </p:txBody>
      </p:sp>
      <p:sp>
        <p:nvSpPr>
          <p:cNvPr id="11" name="Rectangle 10">
            <a:extLst>
              <a:ext uri="{FF2B5EF4-FFF2-40B4-BE49-F238E27FC236}">
                <a16:creationId xmlns:a16="http://schemas.microsoft.com/office/drawing/2014/main" id="{774383B4-AACC-4685-AB80-6888FAA0B696}"/>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1200" dirty="0"/>
              <a:t>Neural Networks</a:t>
            </a:r>
          </a:p>
        </p:txBody>
      </p:sp>
      <p:sp>
        <p:nvSpPr>
          <p:cNvPr id="13" name="Rectangle 12">
            <a:extLst>
              <a:ext uri="{FF2B5EF4-FFF2-40B4-BE49-F238E27FC236}">
                <a16:creationId xmlns:a16="http://schemas.microsoft.com/office/drawing/2014/main" id="{EEC3D0FF-B59D-47D4-8EEE-5EF3EA7C3CC0}"/>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1200" dirty="0"/>
              <a:t>Conclusion</a:t>
            </a:r>
          </a:p>
        </p:txBody>
      </p:sp>
      <p:sp>
        <p:nvSpPr>
          <p:cNvPr id="2" name="Title 1">
            <a:extLst>
              <a:ext uri="{FF2B5EF4-FFF2-40B4-BE49-F238E27FC236}">
                <a16:creationId xmlns:a16="http://schemas.microsoft.com/office/drawing/2014/main" id="{391C4A09-E16D-2332-D971-E47F7D9DD5BE}"/>
              </a:ext>
            </a:extLst>
          </p:cNvPr>
          <p:cNvSpPr txBox="1">
            <a:spLocks/>
          </p:cNvSpPr>
          <p:nvPr/>
        </p:nvSpPr>
        <p:spPr>
          <a:xfrm>
            <a:off x="836612" y="368075"/>
            <a:ext cx="7541034" cy="833663"/>
          </a:xfrm>
          <a:prstGeom prst="rect">
            <a:avLst/>
          </a:prstGeom>
          <a:solidFill>
            <a:schemeClr val="accent2">
              <a:lumMod val="50000"/>
            </a:schemeClr>
          </a:solidFill>
        </p:spPr>
        <p:txBody>
          <a:bodyPr vert="horz" wrap="square" lIns="91440" tIns="108000" rIns="91440" bIns="108000" rtlCol="0" anchor="ctr">
            <a:spAutoFit/>
          </a:bodyPr>
          <a:lstStyle>
            <a:lvl1pPr algn="l" defTabSz="914400" rtl="0" eaLnBrk="1" latinLnBrk="0" hangingPunct="1">
              <a:lnSpc>
                <a:spcPct val="100000"/>
              </a:lnSpc>
              <a:spcBef>
                <a:spcPct val="0"/>
              </a:spcBef>
              <a:buNone/>
              <a:defRPr sz="4000" kern="1200">
                <a:solidFill>
                  <a:schemeClr val="bg1"/>
                </a:solidFill>
                <a:latin typeface="+mj-lt"/>
                <a:ea typeface="+mj-ea"/>
                <a:cs typeface="+mj-cs"/>
              </a:defRPr>
            </a:lvl1pPr>
          </a:lstStyle>
          <a:p>
            <a:r>
              <a:rPr lang="en-US" sz="4000" dirty="0">
                <a:solidFill>
                  <a:schemeClr val="bg1"/>
                </a:solidFill>
              </a:rPr>
              <a:t>Principal </a:t>
            </a:r>
            <a:r>
              <a:rPr lang="en-US" dirty="0"/>
              <a:t>c</a:t>
            </a:r>
            <a:r>
              <a:rPr lang="en-US" sz="4000" dirty="0">
                <a:solidFill>
                  <a:schemeClr val="bg1"/>
                </a:solidFill>
              </a:rPr>
              <a:t>omponent analysis steps:</a:t>
            </a:r>
            <a:endParaRPr lang="en-GB" sz="4000" dirty="0">
              <a:solidFill>
                <a:schemeClr val="bg1"/>
              </a:solidFill>
            </a:endParaRPr>
          </a:p>
        </p:txBody>
      </p:sp>
      <p:sp>
        <p:nvSpPr>
          <p:cNvPr id="26" name="TextBox 25">
            <a:extLst>
              <a:ext uri="{FF2B5EF4-FFF2-40B4-BE49-F238E27FC236}">
                <a16:creationId xmlns:a16="http://schemas.microsoft.com/office/drawing/2014/main" id="{613E770F-367F-875A-FE04-C22DD4941693}"/>
              </a:ext>
            </a:extLst>
          </p:cNvPr>
          <p:cNvSpPr txBox="1"/>
          <p:nvPr/>
        </p:nvSpPr>
        <p:spPr>
          <a:xfrm>
            <a:off x="913444" y="1501027"/>
            <a:ext cx="10672221" cy="4770537"/>
          </a:xfrm>
          <a:prstGeom prst="rect">
            <a:avLst/>
          </a:prstGeom>
          <a:noFill/>
        </p:spPr>
        <p:txBody>
          <a:bodyPr wrap="square" rtlCol="0">
            <a:spAutoFit/>
          </a:bodyPr>
          <a:lstStyle/>
          <a:p>
            <a:pPr marL="342900" indent="-342900">
              <a:buFont typeface="+mj-lt"/>
              <a:buAutoNum type="arabicPeriod"/>
            </a:pPr>
            <a:r>
              <a:rPr lang="en-GB" sz="1600" b="1" dirty="0">
                <a:solidFill>
                  <a:schemeClr val="accent2">
                    <a:lumMod val="50000"/>
                  </a:schemeClr>
                </a:solidFill>
                <a:effectLst/>
                <a:latin typeface="Aptos" panose="020B0004020202020204" pitchFamily="34" charset="0"/>
                <a:ea typeface="Aptos" panose="020B0004020202020204" pitchFamily="34" charset="0"/>
                <a:cs typeface="Times New Roman" panose="02020603050405020304" pitchFamily="18" charset="0"/>
              </a:rPr>
              <a:t>Standardize the Data:</a:t>
            </a:r>
            <a:br>
              <a:rPr lang="en-GB" sz="16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br>
            <a:r>
              <a:rPr lang="en-GB" sz="14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PCA requires the data to be standardized so that each variable contributes equally to the analysis. This step involves transforming the dataset so each variable has a mean of 0 and a standard deviation of 1. Standardization is critical when variables are on different scales (e.g., goals vs. tackles in football data), as PCA is sensitive to scale differences.</a:t>
            </a:r>
            <a:endParaRPr lang="en-GB"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indent="-342900">
              <a:buFont typeface="+mj-lt"/>
              <a:buAutoNum type="arabicPeriod"/>
            </a:pPr>
            <a:r>
              <a:rPr lang="en-GB" sz="1600" b="1" dirty="0">
                <a:solidFill>
                  <a:schemeClr val="accent2">
                    <a:lumMod val="50000"/>
                  </a:schemeClr>
                </a:solidFill>
                <a:effectLst/>
                <a:latin typeface="Aptos" panose="020B0004020202020204" pitchFamily="34" charset="0"/>
                <a:ea typeface="Aptos" panose="020B0004020202020204" pitchFamily="34" charset="0"/>
                <a:cs typeface="Times New Roman" panose="02020603050405020304" pitchFamily="18" charset="0"/>
              </a:rPr>
              <a:t>Compute the Covariance Matrix:</a:t>
            </a:r>
            <a:br>
              <a:rPr lang="en-GB" sz="1600" b="1"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br>
            <a:r>
              <a:rPr lang="en-GB" sz="1400" b="1"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After standardization, calculate the covariance matrix, which measures the relationships (covariances) between variables. This matrix captures how changes in one variable are associated with changes in another. In PCA, the covariance matrix helps to identify patterns and relationships between variables, which are important in reducing dimensions</a:t>
            </a:r>
            <a:endParaRPr lang="en-GB"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indent="-342900">
              <a:buFont typeface="+mj-lt"/>
              <a:buAutoNum type="arabicPeriod"/>
            </a:pPr>
            <a:r>
              <a:rPr lang="en-GB" sz="1600" dirty="0">
                <a:solidFill>
                  <a:schemeClr val="accent2">
                    <a:lumMod val="50000"/>
                  </a:schemeClr>
                </a:solidFill>
              </a:rPr>
              <a:t> </a:t>
            </a:r>
            <a:r>
              <a:rPr lang="en-GB" sz="1600" b="1" dirty="0">
                <a:solidFill>
                  <a:schemeClr val="accent2">
                    <a:lumMod val="50000"/>
                  </a:schemeClr>
                </a:solidFill>
                <a:effectLst/>
                <a:latin typeface="Aptos" panose="020B0004020202020204" pitchFamily="34" charset="0"/>
                <a:ea typeface="Aptos" panose="020B0004020202020204" pitchFamily="34" charset="0"/>
                <a:cs typeface="Times New Roman" panose="02020603050405020304" pitchFamily="18" charset="0"/>
              </a:rPr>
              <a:t>Calculate Eigenvalues and Eigenvectors:</a:t>
            </a:r>
            <a:br>
              <a:rPr lang="en-GB" sz="1600" b="1"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br>
            <a:r>
              <a:rPr lang="en-GB" sz="1400" b="1"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Next, compute the eigenvalues and eigenvectors of the covariance matrix. Eigenvalues represent the magnitude of variance explained by each principal component, while eigenvectors indicate the direction of these components in the data space. The eigenvector with the highest eigenvalue represents the first principal component, explaining the most variance in the data.</a:t>
            </a:r>
          </a:p>
          <a:p>
            <a:pPr marL="342900" indent="-342900">
              <a:buFont typeface="+mj-lt"/>
              <a:buAutoNum type="arabicPeriod"/>
            </a:pPr>
            <a:r>
              <a:rPr lang="en-GB" sz="1600" b="1" dirty="0">
                <a:solidFill>
                  <a:schemeClr val="accent2">
                    <a:lumMod val="50000"/>
                  </a:schemeClr>
                </a:solidFill>
                <a:effectLst/>
                <a:latin typeface="Aptos" panose="020B0004020202020204" pitchFamily="34" charset="0"/>
                <a:ea typeface="Aptos" panose="020B0004020202020204" pitchFamily="34" charset="0"/>
                <a:cs typeface="Times New Roman" panose="02020603050405020304" pitchFamily="18" charset="0"/>
              </a:rPr>
              <a:t>Select Principal Components:</a:t>
            </a:r>
            <a:br>
              <a:rPr lang="en-GB" sz="1600" b="1" dirty="0">
                <a:solidFill>
                  <a:schemeClr val="bg1"/>
                </a:solidFill>
                <a:latin typeface="Aptos" panose="020B0004020202020204" pitchFamily="34" charset="0"/>
                <a:ea typeface="Aptos" panose="020B0004020202020204" pitchFamily="34" charset="0"/>
                <a:cs typeface="Times New Roman" panose="02020603050405020304" pitchFamily="18" charset="0"/>
              </a:rPr>
            </a:br>
            <a:r>
              <a:rPr lang="en-GB" sz="14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Choose the principal components based on their eigenvalues. Typically, components with the highest eigenvalues (explaining the most variance) are retained, and lower-eigenvalue components are discarded. This step involves deciding how many components to keep, which is often determined by a threshold of total variance (e.g., retaining components that explain at least 95% of the variance).</a:t>
            </a:r>
          </a:p>
          <a:p>
            <a:pPr marL="342900" indent="-342900">
              <a:buFont typeface="+mj-lt"/>
              <a:buAutoNum type="arabicPeriod"/>
            </a:pPr>
            <a:r>
              <a:rPr lang="en-GB" sz="1600" b="1" dirty="0">
                <a:solidFill>
                  <a:schemeClr val="accent2">
                    <a:lumMod val="50000"/>
                  </a:schemeClr>
                </a:solidFill>
                <a:effectLst/>
                <a:latin typeface="Aptos" panose="020B0004020202020204" pitchFamily="34" charset="0"/>
                <a:ea typeface="Aptos" panose="020B0004020202020204" pitchFamily="34" charset="0"/>
                <a:cs typeface="Times New Roman" panose="02020603050405020304" pitchFamily="18" charset="0"/>
              </a:rPr>
              <a:t>Transform the Data:</a:t>
            </a:r>
            <a:br>
              <a:rPr lang="en-GB" sz="1600" b="1" kern="100" dirty="0">
                <a:solidFill>
                  <a:schemeClr val="bg1"/>
                </a:solidFill>
                <a:latin typeface="Aptos" panose="020B0004020202020204" pitchFamily="34" charset="0"/>
                <a:ea typeface="Aptos" panose="020B0004020202020204" pitchFamily="34" charset="0"/>
                <a:cs typeface="Times New Roman" panose="02020603050405020304" pitchFamily="18" charset="0"/>
              </a:rPr>
            </a:br>
            <a:r>
              <a:rPr lang="en-GB" sz="14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Finally, project the original standardized data onto the selected principal components to create a reduced-dimension dataset. This transformed data now has fewer dimensions but retains most of the original data’s variance. Analysts can use this lower-dimensional data for visualization, clustering, or input into machine-learning models.</a:t>
            </a:r>
            <a:endParaRPr lang="en-GB"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879804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5C1CC4D-CD61-0E19-FA34-FFB43EEF21BA}"/>
              </a:ext>
            </a:extLst>
          </p:cNvPr>
          <p:cNvSpPr>
            <a:spLocks noGrp="1"/>
          </p:cNvSpPr>
          <p:nvPr>
            <p:ph idx="1"/>
          </p:nvPr>
        </p:nvSpPr>
        <p:spPr>
          <a:xfrm>
            <a:off x="836612" y="2138587"/>
            <a:ext cx="10515600" cy="4351338"/>
          </a:xfrm>
        </p:spPr>
        <p:txBody>
          <a:bodyPr>
            <a:normAutofit fontScale="77500" lnSpcReduction="20000"/>
          </a:bodyPr>
          <a:lstStyle/>
          <a:p>
            <a:pPr marL="457200">
              <a:lnSpc>
                <a:spcPct val="107000"/>
              </a:lnSpc>
            </a:pPr>
            <a:r>
              <a:rPr lang="en-GB" sz="2600" b="1" kern="100" dirty="0">
                <a:effectLst/>
                <a:latin typeface="Aptos" panose="020B0004020202020204" pitchFamily="34" charset="0"/>
                <a:ea typeface="Aptos" panose="020B0004020202020204" pitchFamily="34" charset="0"/>
                <a:cs typeface="Times New Roman" panose="02020603050405020304" pitchFamily="18" charset="0"/>
              </a:rPr>
              <a:t> Loss of Interpretability: </a:t>
            </a:r>
            <a:br>
              <a:rPr lang="en-GB" sz="1800" b="1" kern="100" dirty="0">
                <a:effectLst/>
                <a:latin typeface="Aptos" panose="020B0004020202020204" pitchFamily="34" charset="0"/>
                <a:ea typeface="Aptos" panose="020B0004020202020204" pitchFamily="34" charset="0"/>
                <a:cs typeface="Times New Roman" panose="02020603050405020304" pitchFamily="18" charset="0"/>
              </a:rPr>
            </a:br>
            <a:r>
              <a:rPr lang="en-GB" sz="1800" b="1" kern="100" dirty="0">
                <a:effectLst/>
                <a:latin typeface="Aptos" panose="020B0004020202020204" pitchFamily="34" charset="0"/>
                <a:ea typeface="Aptos" panose="020B0004020202020204" pitchFamily="34" charset="0"/>
                <a:cs typeface="Times New Roman" panose="02020603050405020304" pitchFamily="18" charset="0"/>
              </a:rPr>
              <a:t>While PCA reduces data dimensionality, the principal components themselves may be difficult to interpret. For instance, the first principal component might combine various unrelated metrics, making it less intuitive to understand (Jolliffe &amp; </a:t>
            </a:r>
            <a:r>
              <a:rPr lang="en-GB" sz="1800" b="1" kern="100" dirty="0" err="1">
                <a:effectLst/>
                <a:latin typeface="Aptos" panose="020B0004020202020204" pitchFamily="34" charset="0"/>
                <a:ea typeface="Aptos" panose="020B0004020202020204" pitchFamily="34" charset="0"/>
                <a:cs typeface="Times New Roman" panose="02020603050405020304" pitchFamily="18" charset="0"/>
              </a:rPr>
              <a:t>Cadima</a:t>
            </a:r>
            <a:r>
              <a:rPr lang="en-GB" sz="1800" b="1" kern="100" dirty="0">
                <a:effectLst/>
                <a:latin typeface="Aptos" panose="020B0004020202020204" pitchFamily="34" charset="0"/>
                <a:ea typeface="Aptos" panose="020B0004020202020204" pitchFamily="34" charset="0"/>
                <a:cs typeface="Times New Roman" panose="02020603050405020304" pitchFamily="18" charset="0"/>
              </a:rPr>
              <a:t>, 2016).</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en-GB" sz="2600" b="1" kern="100" dirty="0">
                <a:effectLst/>
                <a:latin typeface="Aptos" panose="020B0004020202020204" pitchFamily="34" charset="0"/>
                <a:ea typeface="Aptos" panose="020B0004020202020204" pitchFamily="34" charset="0"/>
                <a:cs typeface="Times New Roman" panose="02020603050405020304" pitchFamily="18" charset="0"/>
              </a:rPr>
              <a:t>Sensitivity to Scaling:</a:t>
            </a:r>
            <a:br>
              <a:rPr lang="en-GB" sz="1800" b="1" kern="100" dirty="0">
                <a:effectLst/>
                <a:latin typeface="Aptos" panose="020B0004020202020204" pitchFamily="34" charset="0"/>
                <a:ea typeface="Aptos" panose="020B0004020202020204" pitchFamily="34" charset="0"/>
                <a:cs typeface="Times New Roman" panose="02020603050405020304" pitchFamily="18" charset="0"/>
              </a:rPr>
            </a:br>
            <a:r>
              <a:rPr lang="en-GB" sz="1800" b="1" kern="100" dirty="0">
                <a:effectLst/>
                <a:latin typeface="Aptos" panose="020B0004020202020204" pitchFamily="34" charset="0"/>
                <a:ea typeface="Aptos" panose="020B0004020202020204" pitchFamily="34" charset="0"/>
                <a:cs typeface="Times New Roman" panose="02020603050405020304" pitchFamily="18" charset="0"/>
              </a:rPr>
              <a:t>PCA requires data to be standardized, especially when variables are measured on different scales (e.g., goals vs. sprint distance). If not, the results can be biased toward variables with larger scales, impacting the quality of insights derived from the analysis.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en-GB" sz="2600" b="1" kern="100" dirty="0">
                <a:effectLst/>
                <a:latin typeface="Aptos" panose="020B0004020202020204" pitchFamily="34" charset="0"/>
                <a:ea typeface="Aptos" panose="020B0004020202020204" pitchFamily="34" charset="0"/>
                <a:cs typeface="Times New Roman" panose="02020603050405020304" pitchFamily="18" charset="0"/>
              </a:rPr>
              <a:t>Focus on Linear Relationships: </a:t>
            </a:r>
            <a:br>
              <a:rPr lang="en-GB" sz="1800" b="1" kern="100" dirty="0">
                <a:effectLst/>
                <a:latin typeface="Aptos" panose="020B0004020202020204" pitchFamily="34" charset="0"/>
                <a:ea typeface="Aptos" panose="020B0004020202020204" pitchFamily="34" charset="0"/>
                <a:cs typeface="Times New Roman" panose="02020603050405020304" pitchFamily="18" charset="0"/>
              </a:rPr>
            </a:br>
            <a:r>
              <a:rPr lang="en-GB" sz="1800" b="1" kern="100" dirty="0">
                <a:effectLst/>
                <a:latin typeface="Aptos" panose="020B0004020202020204" pitchFamily="34" charset="0"/>
                <a:ea typeface="Aptos" panose="020B0004020202020204" pitchFamily="34" charset="0"/>
                <a:cs typeface="Times New Roman" panose="02020603050405020304" pitchFamily="18" charset="0"/>
              </a:rPr>
              <a:t>PCA only captures linear relationships between variables. In football, however, relationships between performance metrics can often be non-linear, which PCA may not effectively capture.</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spcAft>
                <a:spcPts val="800"/>
              </a:spcAft>
            </a:pPr>
            <a:r>
              <a:rPr lang="en-GB" sz="2600" b="1" kern="100" dirty="0">
                <a:effectLst/>
                <a:latin typeface="Aptos" panose="020B0004020202020204" pitchFamily="34" charset="0"/>
                <a:ea typeface="Aptos" panose="020B0004020202020204" pitchFamily="34" charset="0"/>
                <a:cs typeface="Times New Roman" panose="02020603050405020304" pitchFamily="18" charset="0"/>
              </a:rPr>
              <a:t>Potential Loss of Information: </a:t>
            </a:r>
            <a:br>
              <a:rPr lang="en-GB" sz="1800" b="1" kern="100" dirty="0">
                <a:effectLst/>
                <a:latin typeface="Aptos" panose="020B0004020202020204" pitchFamily="34" charset="0"/>
                <a:ea typeface="Aptos" panose="020B0004020202020204" pitchFamily="34" charset="0"/>
                <a:cs typeface="Times New Roman" panose="02020603050405020304" pitchFamily="18" charset="0"/>
              </a:rPr>
            </a:br>
            <a:r>
              <a:rPr lang="en-GB" sz="1800" b="1" kern="100" dirty="0">
                <a:effectLst/>
                <a:latin typeface="Aptos" panose="020B0004020202020204" pitchFamily="34" charset="0"/>
                <a:ea typeface="Aptos" panose="020B0004020202020204" pitchFamily="34" charset="0"/>
                <a:cs typeface="Times New Roman" panose="02020603050405020304" pitchFamily="18" charset="0"/>
              </a:rPr>
              <a:t>While PCA aims to retain as much variance as possible, reducing dimensions inherently means some data variation is lost, which could exclude minor but meaningful trends (James et al., 2013).</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br>
              <a:rPr lang="en-GB" sz="2800" dirty="0">
                <a:solidFill>
                  <a:schemeClr val="accent2">
                    <a:lumMod val="50000"/>
                  </a:schemeClr>
                </a:solidFill>
              </a:rPr>
            </a:br>
            <a:br>
              <a:rPr lang="en-GB" sz="2800" dirty="0">
                <a:solidFill>
                  <a:schemeClr val="accent2">
                    <a:lumMod val="50000"/>
                  </a:schemeClr>
                </a:solidFill>
              </a:rPr>
            </a:br>
            <a:endParaRPr lang="en-GB" sz="2800" dirty="0">
              <a:solidFill>
                <a:schemeClr val="accent2">
                  <a:lumMod val="50000"/>
                </a:schemeClr>
              </a:solidFill>
            </a:endParaRPr>
          </a:p>
        </p:txBody>
      </p:sp>
      <p:sp>
        <p:nvSpPr>
          <p:cNvPr id="3" name="Slide Number Placeholder 2">
            <a:extLst>
              <a:ext uri="{FF2B5EF4-FFF2-40B4-BE49-F238E27FC236}">
                <a16:creationId xmlns:a16="http://schemas.microsoft.com/office/drawing/2014/main" id="{AE4ACE12-F5BF-D292-C5CD-EBC56F1331FE}"/>
              </a:ext>
            </a:extLst>
          </p:cNvPr>
          <p:cNvSpPr>
            <a:spLocks noGrp="1"/>
          </p:cNvSpPr>
          <p:nvPr>
            <p:ph type="sldNum" sz="quarter" idx="10"/>
          </p:nvPr>
        </p:nvSpPr>
        <p:spPr/>
        <p:txBody>
          <a:bodyPr/>
          <a:lstStyle/>
          <a:p>
            <a:pPr rtl="0"/>
            <a:r>
              <a:rPr lang="en-GB" noProof="0"/>
              <a:t>PAGE </a:t>
            </a:r>
            <a:fld id="{4A9B5881-4007-4345-955A-79C2656F0C49}" type="slidenum">
              <a:rPr lang="en-GB" noProof="0" smtClean="0"/>
              <a:pPr rtl="0"/>
              <a:t>11</a:t>
            </a:fld>
            <a:endParaRPr lang="en-GB" noProof="0"/>
          </a:p>
        </p:txBody>
      </p:sp>
      <p:sp>
        <p:nvSpPr>
          <p:cNvPr id="4" name="Title 1">
            <a:extLst>
              <a:ext uri="{FF2B5EF4-FFF2-40B4-BE49-F238E27FC236}">
                <a16:creationId xmlns:a16="http://schemas.microsoft.com/office/drawing/2014/main" id="{6940A31F-E40F-8E17-0697-875E919E7E3D}"/>
              </a:ext>
            </a:extLst>
          </p:cNvPr>
          <p:cNvSpPr txBox="1">
            <a:spLocks/>
          </p:cNvSpPr>
          <p:nvPr/>
        </p:nvSpPr>
        <p:spPr>
          <a:xfrm>
            <a:off x="836612" y="368075"/>
            <a:ext cx="7541034" cy="833663"/>
          </a:xfrm>
          <a:prstGeom prst="rect">
            <a:avLst/>
          </a:prstGeom>
          <a:solidFill>
            <a:schemeClr val="accent2">
              <a:lumMod val="50000"/>
            </a:schemeClr>
          </a:solidFill>
        </p:spPr>
        <p:txBody>
          <a:bodyPr vert="horz" wrap="square" lIns="91440" tIns="108000" rIns="91440" bIns="108000" rtlCol="0" anchor="ctr">
            <a:spAutoFit/>
          </a:bodyPr>
          <a:lstStyle>
            <a:lvl1pPr algn="l" defTabSz="914400" rtl="0" eaLnBrk="1" latinLnBrk="0" hangingPunct="1">
              <a:lnSpc>
                <a:spcPct val="100000"/>
              </a:lnSpc>
              <a:spcBef>
                <a:spcPct val="0"/>
              </a:spcBef>
              <a:buNone/>
              <a:defRPr sz="4000" kern="1200">
                <a:solidFill>
                  <a:schemeClr val="bg1"/>
                </a:solidFill>
                <a:latin typeface="+mj-lt"/>
                <a:ea typeface="+mj-ea"/>
                <a:cs typeface="+mj-cs"/>
              </a:defRPr>
            </a:lvl1pPr>
          </a:lstStyle>
          <a:p>
            <a:r>
              <a:rPr lang="en-GB" dirty="0"/>
              <a:t>Principal Component Analysis (PCA)</a:t>
            </a:r>
          </a:p>
        </p:txBody>
      </p:sp>
      <p:sp>
        <p:nvSpPr>
          <p:cNvPr id="8" name="TextBox 7">
            <a:extLst>
              <a:ext uri="{FF2B5EF4-FFF2-40B4-BE49-F238E27FC236}">
                <a16:creationId xmlns:a16="http://schemas.microsoft.com/office/drawing/2014/main" id="{2A7C3F05-6B71-0310-AEC2-DBFC4AFAF794}"/>
              </a:ext>
            </a:extLst>
          </p:cNvPr>
          <p:cNvSpPr txBox="1"/>
          <p:nvPr/>
        </p:nvSpPr>
        <p:spPr>
          <a:xfrm>
            <a:off x="836612" y="1377775"/>
            <a:ext cx="3223190" cy="584775"/>
          </a:xfrm>
          <a:prstGeom prst="rect">
            <a:avLst/>
          </a:prstGeom>
          <a:noFill/>
        </p:spPr>
        <p:txBody>
          <a:bodyPr wrap="none" rtlCol="0">
            <a:spAutoFit/>
          </a:bodyPr>
          <a:lstStyle/>
          <a:p>
            <a:r>
              <a:rPr lang="en-GB" sz="3200" dirty="0">
                <a:solidFill>
                  <a:schemeClr val="accent2">
                    <a:lumMod val="50000"/>
                  </a:schemeClr>
                </a:solidFill>
              </a:rPr>
              <a:t>Limitations of PCA</a:t>
            </a:r>
          </a:p>
        </p:txBody>
      </p:sp>
    </p:spTree>
    <p:extLst>
      <p:ext uri="{BB962C8B-B14F-4D97-AF65-F5344CB8AC3E}">
        <p14:creationId xmlns:p14="http://schemas.microsoft.com/office/powerpoint/2010/main" val="3278037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D250B89-C4D5-43CB-81F0-EFF4588D7E45}"/>
              </a:ext>
            </a:extLst>
          </p:cNvPr>
          <p:cNvSpPr>
            <a:spLocks noGrp="1"/>
          </p:cNvSpPr>
          <p:nvPr>
            <p:ph idx="1"/>
          </p:nvPr>
        </p:nvSpPr>
        <p:spPr>
          <a:xfrm>
            <a:off x="836613" y="2010137"/>
            <a:ext cx="7309106" cy="1124949"/>
          </a:xfrm>
        </p:spPr>
        <p:txBody>
          <a:bodyPr rtlCol="0">
            <a:normAutofit/>
          </a:bodyPr>
          <a:lstStyle/>
          <a:p>
            <a:pPr marL="0" indent="0" rtl="0">
              <a:buNone/>
            </a:pPr>
            <a:r>
              <a:rPr lang="en-US" sz="1800" i="1" dirty="0"/>
              <a:t>A neural network is a series of algorithms that endeavors to recognize underlying relationships in a set of data through a process that mimics the way the human brain operates. In this sense, neural networks refer to systems of neurons, either organic or artificial in nature.</a:t>
            </a:r>
            <a:r>
              <a:rPr lang="en-GB" sz="1800" i="1" noProof="1"/>
              <a:t> </a:t>
            </a:r>
            <a:r>
              <a:rPr lang="en-GB" sz="1800" noProof="1"/>
              <a:t>(Chen, 2024)</a:t>
            </a:r>
          </a:p>
          <a:p>
            <a:pPr rtl="0"/>
            <a:endParaRPr lang="en-GB" sz="1800" noProof="1"/>
          </a:p>
        </p:txBody>
      </p:sp>
      <p:sp>
        <p:nvSpPr>
          <p:cNvPr id="16" name="Isosceles Triangle 15">
            <a:extLst>
              <a:ext uri="{FF2B5EF4-FFF2-40B4-BE49-F238E27FC236}">
                <a16:creationId xmlns:a16="http://schemas.microsoft.com/office/drawing/2014/main" id="{C2887229-F913-4F63-8EC5-03C72B9082F4}"/>
              </a:ext>
              <a:ext uri="{C183D7F6-B498-43B3-948B-1728B52AA6E4}">
                <adec:decorative xmlns:adec="http://schemas.microsoft.com/office/drawing/2017/decorative" val="1"/>
              </a:ext>
            </a:extLst>
          </p:cNvPr>
          <p:cNvSpPr/>
          <p:nvPr/>
        </p:nvSpPr>
        <p:spPr>
          <a:xfrm rot="10800000">
            <a:off x="7454193"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1" name="Rectangle 10">
            <a:extLst>
              <a:ext uri="{FF2B5EF4-FFF2-40B4-BE49-F238E27FC236}">
                <a16:creationId xmlns:a16="http://schemas.microsoft.com/office/drawing/2014/main" id="{08D655AF-5DBD-4954-B607-48D1914FC7DE}"/>
              </a:ext>
              <a:ext uri="{C183D7F6-B498-43B3-948B-1728B52AA6E4}">
                <adec:decorative xmlns:adec="http://schemas.microsoft.com/office/drawing/2017/decorative" val="1"/>
              </a:ext>
            </a:extLst>
          </p:cNvPr>
          <p:cNvSpPr/>
          <p:nvPr/>
        </p:nvSpPr>
        <p:spPr>
          <a:xfrm>
            <a:off x="1145309" y="6557848"/>
            <a:ext cx="2552123" cy="163627"/>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1200" dirty="0"/>
              <a:t>Linear Regression</a:t>
            </a:r>
          </a:p>
        </p:txBody>
      </p:sp>
      <p:sp>
        <p:nvSpPr>
          <p:cNvPr id="12" name="Rectangle 11">
            <a:extLst>
              <a:ext uri="{FF2B5EF4-FFF2-40B4-BE49-F238E27FC236}">
                <a16:creationId xmlns:a16="http://schemas.microsoft.com/office/drawing/2014/main" id="{EAE7730F-1A0D-4B11-BA09-6A6CAA96FE12}"/>
              </a:ext>
              <a:ext uri="{C183D7F6-B498-43B3-948B-1728B52AA6E4}">
                <adec:decorative xmlns:adec="http://schemas.microsoft.com/office/drawing/2017/decorative" val="1"/>
              </a:ext>
            </a:extLst>
          </p:cNvPr>
          <p:cNvSpPr/>
          <p:nvPr/>
        </p:nvSpPr>
        <p:spPr>
          <a:xfrm>
            <a:off x="3697432" y="6557846"/>
            <a:ext cx="2552123" cy="163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1200" dirty="0"/>
              <a:t>PCA</a:t>
            </a:r>
          </a:p>
        </p:txBody>
      </p:sp>
      <p:sp>
        <p:nvSpPr>
          <p:cNvPr id="13" name="Rectangle 12">
            <a:extLst>
              <a:ext uri="{FF2B5EF4-FFF2-40B4-BE49-F238E27FC236}">
                <a16:creationId xmlns:a16="http://schemas.microsoft.com/office/drawing/2014/main" id="{4EF60258-6D59-4423-83CC-D7AC9D79D5E5}"/>
              </a:ext>
              <a:ext uri="{C183D7F6-B498-43B3-948B-1728B52AA6E4}">
                <adec:decorative xmlns:adec="http://schemas.microsoft.com/office/drawing/2017/decorative" val="1"/>
              </a:ext>
            </a:extLst>
          </p:cNvPr>
          <p:cNvSpPr/>
          <p:nvPr/>
        </p:nvSpPr>
        <p:spPr>
          <a:xfrm>
            <a:off x="6249555" y="6361475"/>
            <a:ext cx="2552123" cy="360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1200" dirty="0"/>
              <a:t>Neural Networks</a:t>
            </a:r>
          </a:p>
        </p:txBody>
      </p:sp>
      <p:sp>
        <p:nvSpPr>
          <p:cNvPr id="14" name="Rectangle 13">
            <a:extLst>
              <a:ext uri="{FF2B5EF4-FFF2-40B4-BE49-F238E27FC236}">
                <a16:creationId xmlns:a16="http://schemas.microsoft.com/office/drawing/2014/main" id="{964627DB-2C83-4D9C-A498-D5BCC9A2B3B4}"/>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1200"/>
              <a:t>Conclusion</a:t>
            </a:r>
            <a:endParaRPr lang="en-GB" sz="1200" dirty="0"/>
          </a:p>
        </p:txBody>
      </p:sp>
      <p:sp>
        <p:nvSpPr>
          <p:cNvPr id="5" name="Slide Number Placeholder 4">
            <a:extLst>
              <a:ext uri="{FF2B5EF4-FFF2-40B4-BE49-F238E27FC236}">
                <a16:creationId xmlns:a16="http://schemas.microsoft.com/office/drawing/2014/main" id="{B18C9971-C7D2-435E-9037-EB3D7CCAF12D}"/>
              </a:ext>
            </a:extLst>
          </p:cNvPr>
          <p:cNvSpPr>
            <a:spLocks noGrp="1"/>
          </p:cNvSpPr>
          <p:nvPr>
            <p:ph type="sldNum" sz="quarter" idx="10"/>
          </p:nvPr>
        </p:nvSpPr>
        <p:spPr>
          <a:xfrm>
            <a:off x="11353800" y="6361475"/>
            <a:ext cx="838200" cy="360000"/>
          </a:xfrm>
        </p:spPr>
        <p:txBody>
          <a:bodyPr rtlCol="0"/>
          <a:lstStyle/>
          <a:p>
            <a:pPr rtl="0"/>
            <a:r>
              <a:rPr lang="en-GB"/>
              <a:t>PAGE </a:t>
            </a:r>
            <a:fld id="{4A9B5881-4007-4345-955A-79C2656F0C49}" type="slidenum">
              <a:rPr lang="en-GB" smtClean="0"/>
              <a:pPr rtl="0"/>
              <a:t>12</a:t>
            </a:fld>
            <a:endParaRPr lang="en-GB" dirty="0"/>
          </a:p>
        </p:txBody>
      </p:sp>
      <p:sp>
        <p:nvSpPr>
          <p:cNvPr id="8" name="Title 1">
            <a:extLst>
              <a:ext uri="{FF2B5EF4-FFF2-40B4-BE49-F238E27FC236}">
                <a16:creationId xmlns:a16="http://schemas.microsoft.com/office/drawing/2014/main" id="{C640CBEA-B662-5CBA-6A07-FD4C0EBABBC5}"/>
              </a:ext>
            </a:extLst>
          </p:cNvPr>
          <p:cNvSpPr txBox="1">
            <a:spLocks/>
          </p:cNvSpPr>
          <p:nvPr/>
        </p:nvSpPr>
        <p:spPr>
          <a:xfrm>
            <a:off x="836613" y="368074"/>
            <a:ext cx="3639594" cy="833663"/>
          </a:xfrm>
          <a:prstGeom prst="rect">
            <a:avLst/>
          </a:prstGeom>
          <a:solidFill>
            <a:schemeClr val="accent2">
              <a:lumMod val="50000"/>
            </a:schemeClr>
          </a:solidFill>
        </p:spPr>
        <p:txBody>
          <a:bodyPr vert="horz" wrap="square" lIns="91440" tIns="108000" rIns="91440" bIns="108000" rtlCol="0" anchor="ctr">
            <a:spAutoFit/>
          </a:bodyPr>
          <a:lstStyle>
            <a:lvl1pPr algn="l" defTabSz="914400" rtl="0" eaLnBrk="1" latinLnBrk="0" hangingPunct="1">
              <a:lnSpc>
                <a:spcPct val="100000"/>
              </a:lnSpc>
              <a:spcBef>
                <a:spcPct val="0"/>
              </a:spcBef>
              <a:buNone/>
              <a:defRPr sz="4000" kern="1200">
                <a:solidFill>
                  <a:schemeClr val="bg1"/>
                </a:solidFill>
                <a:latin typeface="+mj-lt"/>
                <a:ea typeface="+mj-ea"/>
                <a:cs typeface="+mj-cs"/>
              </a:defRPr>
            </a:lvl1pPr>
          </a:lstStyle>
          <a:p>
            <a:r>
              <a:rPr lang="en-GB" dirty="0"/>
              <a:t>Neural Networks</a:t>
            </a:r>
          </a:p>
        </p:txBody>
      </p:sp>
      <p:pic>
        <p:nvPicPr>
          <p:cNvPr id="17" name="Picture 16" descr="A diagram of a network&#10;&#10;Description automatically generated">
            <a:extLst>
              <a:ext uri="{FF2B5EF4-FFF2-40B4-BE49-F238E27FC236}">
                <a16:creationId xmlns:a16="http://schemas.microsoft.com/office/drawing/2014/main" id="{015178F9-74E7-3155-5698-57978582F29F}"/>
              </a:ext>
            </a:extLst>
          </p:cNvPr>
          <p:cNvPicPr>
            <a:picLocks noChangeAspect="1"/>
          </p:cNvPicPr>
          <p:nvPr/>
        </p:nvPicPr>
        <p:blipFill>
          <a:blip r:embed="rId3"/>
          <a:stretch>
            <a:fillRect/>
          </a:stretch>
        </p:blipFill>
        <p:spPr>
          <a:xfrm>
            <a:off x="8145719" y="1201737"/>
            <a:ext cx="3935629" cy="3368899"/>
          </a:xfrm>
          <a:prstGeom prst="rect">
            <a:avLst/>
          </a:prstGeom>
        </p:spPr>
      </p:pic>
      <p:sp>
        <p:nvSpPr>
          <p:cNvPr id="18" name="TextBox 17">
            <a:extLst>
              <a:ext uri="{FF2B5EF4-FFF2-40B4-BE49-F238E27FC236}">
                <a16:creationId xmlns:a16="http://schemas.microsoft.com/office/drawing/2014/main" id="{AA02FA71-C172-B0A6-AA18-EB8290C9871F}"/>
              </a:ext>
            </a:extLst>
          </p:cNvPr>
          <p:cNvSpPr txBox="1"/>
          <p:nvPr/>
        </p:nvSpPr>
        <p:spPr>
          <a:xfrm>
            <a:off x="836613" y="3146791"/>
            <a:ext cx="3845476" cy="461665"/>
          </a:xfrm>
          <a:prstGeom prst="rect">
            <a:avLst/>
          </a:prstGeom>
          <a:noFill/>
        </p:spPr>
        <p:txBody>
          <a:bodyPr wrap="none" rtlCol="0">
            <a:spAutoFit/>
          </a:bodyPr>
          <a:lstStyle/>
          <a:p>
            <a:r>
              <a:rPr lang="en-GB" sz="2400" dirty="0">
                <a:solidFill>
                  <a:schemeClr val="accent2">
                    <a:lumMod val="50000"/>
                  </a:schemeClr>
                </a:solidFill>
              </a:rPr>
              <a:t>Structures of Neural Network</a:t>
            </a:r>
          </a:p>
        </p:txBody>
      </p:sp>
      <p:sp>
        <p:nvSpPr>
          <p:cNvPr id="19" name="TextBox 18">
            <a:extLst>
              <a:ext uri="{FF2B5EF4-FFF2-40B4-BE49-F238E27FC236}">
                <a16:creationId xmlns:a16="http://schemas.microsoft.com/office/drawing/2014/main" id="{0302955A-52BC-9E27-EBF9-25D0B5BB437C}"/>
              </a:ext>
            </a:extLst>
          </p:cNvPr>
          <p:cNvSpPr txBox="1"/>
          <p:nvPr/>
        </p:nvSpPr>
        <p:spPr>
          <a:xfrm>
            <a:off x="836613" y="3585722"/>
            <a:ext cx="7244941" cy="2585323"/>
          </a:xfrm>
          <a:prstGeom prst="rect">
            <a:avLst/>
          </a:prstGeom>
          <a:noFill/>
        </p:spPr>
        <p:txBody>
          <a:bodyPr wrap="square" rtlCol="0">
            <a:spAutoFit/>
          </a:bodyPr>
          <a:lstStyle/>
          <a:p>
            <a:pPr marL="342900" indent="-342900">
              <a:buFont typeface="+mj-lt"/>
              <a:buAutoNum type="arabicPeriod"/>
            </a:pPr>
            <a:r>
              <a:rPr lang="en-GB" dirty="0">
                <a:solidFill>
                  <a:srgbClr val="4353A4"/>
                </a:solidFill>
              </a:rPr>
              <a:t>Input Layers</a:t>
            </a:r>
            <a:br>
              <a:rPr lang="en-GB" dirty="0">
                <a:solidFill>
                  <a:schemeClr val="bg1"/>
                </a:solidFill>
              </a:rPr>
            </a:br>
            <a:r>
              <a:rPr lang="en-GB" dirty="0">
                <a:solidFill>
                  <a:schemeClr val="bg1"/>
                </a:solidFill>
              </a:rPr>
              <a:t>These layers receive data (e.g., stats like shots, goals, tackles)</a:t>
            </a:r>
          </a:p>
          <a:p>
            <a:pPr marL="342900" indent="-342900">
              <a:buFont typeface="+mj-lt"/>
              <a:buAutoNum type="arabicPeriod"/>
            </a:pPr>
            <a:r>
              <a:rPr lang="en-GB" dirty="0">
                <a:solidFill>
                  <a:srgbClr val="A1A3B0"/>
                </a:solidFill>
              </a:rPr>
              <a:t>Hidden Layers</a:t>
            </a:r>
            <a:br>
              <a:rPr lang="en-GB" dirty="0">
                <a:solidFill>
                  <a:schemeClr val="bg1"/>
                </a:solidFill>
              </a:rPr>
            </a:br>
            <a:r>
              <a:rPr lang="en-GB" dirty="0">
                <a:solidFill>
                  <a:schemeClr val="bg1"/>
                </a:solidFill>
              </a:rPr>
              <a:t>These layers process the data. </a:t>
            </a:r>
            <a:r>
              <a:rPr lang="en-GB"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Each neuron in a hidden layer applies a weight and activation function to the input, capturing complex patterns in the data.</a:t>
            </a:r>
            <a:endParaRPr lang="en-GB" dirty="0">
              <a:solidFill>
                <a:schemeClr val="bg1"/>
              </a:solidFill>
            </a:endParaRPr>
          </a:p>
          <a:p>
            <a:pPr marL="342900" indent="-342900">
              <a:buFont typeface="+mj-lt"/>
              <a:buAutoNum type="arabicPeriod"/>
            </a:pPr>
            <a:r>
              <a:rPr lang="en-GB" dirty="0">
                <a:solidFill>
                  <a:srgbClr val="95B2E1"/>
                </a:solidFill>
              </a:rPr>
              <a:t>Output Layer</a:t>
            </a:r>
            <a:br>
              <a:rPr lang="en-GB" dirty="0">
                <a:solidFill>
                  <a:schemeClr val="bg1"/>
                </a:solidFill>
              </a:rPr>
            </a:br>
            <a:r>
              <a:rPr lang="en-GB" dirty="0">
                <a:solidFill>
                  <a:schemeClr val="bg1"/>
                </a:solidFill>
              </a:rPr>
              <a:t>This final layer produces the network’s prediction (e.g., goal probability, win/loss)</a:t>
            </a:r>
          </a:p>
        </p:txBody>
      </p:sp>
      <p:sp>
        <p:nvSpPr>
          <p:cNvPr id="20" name="TextBox 19">
            <a:extLst>
              <a:ext uri="{FF2B5EF4-FFF2-40B4-BE49-F238E27FC236}">
                <a16:creationId xmlns:a16="http://schemas.microsoft.com/office/drawing/2014/main" id="{EC95C672-1EEB-5B27-05CF-352FB4CDF975}"/>
              </a:ext>
            </a:extLst>
          </p:cNvPr>
          <p:cNvSpPr txBox="1"/>
          <p:nvPr/>
        </p:nvSpPr>
        <p:spPr>
          <a:xfrm>
            <a:off x="8988769" y="4586499"/>
            <a:ext cx="2249527" cy="369332"/>
          </a:xfrm>
          <a:prstGeom prst="rect">
            <a:avLst/>
          </a:prstGeom>
          <a:noFill/>
        </p:spPr>
        <p:txBody>
          <a:bodyPr wrap="none" rtlCol="0">
            <a:spAutoFit/>
          </a:bodyPr>
          <a:lstStyle/>
          <a:p>
            <a:r>
              <a:rPr lang="en-GB" dirty="0">
                <a:solidFill>
                  <a:schemeClr val="bg1"/>
                </a:solidFill>
              </a:rPr>
              <a:t>Figure 9. (Chen, 2024)</a:t>
            </a:r>
            <a:endParaRPr lang="en-GB" dirty="0"/>
          </a:p>
        </p:txBody>
      </p:sp>
      <p:sp>
        <p:nvSpPr>
          <p:cNvPr id="21" name="TextBox 20">
            <a:extLst>
              <a:ext uri="{FF2B5EF4-FFF2-40B4-BE49-F238E27FC236}">
                <a16:creationId xmlns:a16="http://schemas.microsoft.com/office/drawing/2014/main" id="{D5EC981A-FB1E-4247-DCF7-EA5034088E81}"/>
              </a:ext>
            </a:extLst>
          </p:cNvPr>
          <p:cNvSpPr txBox="1"/>
          <p:nvPr/>
        </p:nvSpPr>
        <p:spPr>
          <a:xfrm>
            <a:off x="836613" y="1548472"/>
            <a:ext cx="3537250" cy="461665"/>
          </a:xfrm>
          <a:prstGeom prst="rect">
            <a:avLst/>
          </a:prstGeom>
          <a:noFill/>
        </p:spPr>
        <p:txBody>
          <a:bodyPr wrap="none" rtlCol="0">
            <a:spAutoFit/>
          </a:bodyPr>
          <a:lstStyle/>
          <a:p>
            <a:r>
              <a:rPr lang="en-GB" sz="2400" dirty="0">
                <a:solidFill>
                  <a:schemeClr val="accent2">
                    <a:lumMod val="50000"/>
                  </a:schemeClr>
                </a:solidFill>
              </a:rPr>
              <a:t>What is a Neural Network?</a:t>
            </a:r>
          </a:p>
        </p:txBody>
      </p:sp>
    </p:spTree>
    <p:extLst>
      <p:ext uri="{BB962C8B-B14F-4D97-AF65-F5344CB8AC3E}">
        <p14:creationId xmlns:p14="http://schemas.microsoft.com/office/powerpoint/2010/main" val="38038422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86C8436-447D-63ED-B7A2-961931411885}"/>
              </a:ext>
            </a:extLst>
          </p:cNvPr>
          <p:cNvSpPr>
            <a:spLocks noGrp="1"/>
          </p:cNvSpPr>
          <p:nvPr>
            <p:ph type="sldNum" sz="quarter" idx="10"/>
          </p:nvPr>
        </p:nvSpPr>
        <p:spPr/>
        <p:txBody>
          <a:bodyPr/>
          <a:lstStyle/>
          <a:p>
            <a:pPr rtl="0"/>
            <a:r>
              <a:rPr lang="en-GB" noProof="0"/>
              <a:t>PAGE </a:t>
            </a:r>
            <a:fld id="{4A9B5881-4007-4345-955A-79C2656F0C49}" type="slidenum">
              <a:rPr lang="en-GB" noProof="0" smtClean="0"/>
              <a:pPr rtl="0"/>
              <a:t>13</a:t>
            </a:fld>
            <a:endParaRPr lang="en-GB" noProof="0"/>
          </a:p>
        </p:txBody>
      </p:sp>
      <p:sp>
        <p:nvSpPr>
          <p:cNvPr id="7" name="Title 1">
            <a:extLst>
              <a:ext uri="{FF2B5EF4-FFF2-40B4-BE49-F238E27FC236}">
                <a16:creationId xmlns:a16="http://schemas.microsoft.com/office/drawing/2014/main" id="{4115E98E-C4F3-688E-5BE2-212FB4739049}"/>
              </a:ext>
            </a:extLst>
          </p:cNvPr>
          <p:cNvSpPr txBox="1">
            <a:spLocks/>
          </p:cNvSpPr>
          <p:nvPr/>
        </p:nvSpPr>
        <p:spPr>
          <a:xfrm>
            <a:off x="836613" y="368074"/>
            <a:ext cx="2133010" cy="833663"/>
          </a:xfrm>
          <a:prstGeom prst="rect">
            <a:avLst/>
          </a:prstGeom>
          <a:solidFill>
            <a:schemeClr val="accent2">
              <a:lumMod val="50000"/>
            </a:schemeClr>
          </a:solidFill>
        </p:spPr>
        <p:txBody>
          <a:bodyPr vert="horz" wrap="square" lIns="91440" tIns="108000" rIns="91440" bIns="108000" rtlCol="0" anchor="ctr">
            <a:spAutoFit/>
          </a:bodyPr>
          <a:lstStyle>
            <a:lvl1pPr algn="l" defTabSz="914400" rtl="0" eaLnBrk="1" latinLnBrk="0" hangingPunct="1">
              <a:lnSpc>
                <a:spcPct val="100000"/>
              </a:lnSpc>
              <a:spcBef>
                <a:spcPct val="0"/>
              </a:spcBef>
              <a:buNone/>
              <a:defRPr sz="4000" kern="1200">
                <a:solidFill>
                  <a:schemeClr val="bg1"/>
                </a:solidFill>
                <a:latin typeface="+mj-lt"/>
                <a:ea typeface="+mj-ea"/>
                <a:cs typeface="+mj-cs"/>
              </a:defRPr>
            </a:lvl1pPr>
          </a:lstStyle>
          <a:p>
            <a:r>
              <a:rPr lang="en-GB" dirty="0"/>
              <a:t>Examples</a:t>
            </a:r>
          </a:p>
        </p:txBody>
      </p:sp>
      <p:sp>
        <p:nvSpPr>
          <p:cNvPr id="13" name="Rectangle 12">
            <a:extLst>
              <a:ext uri="{FF2B5EF4-FFF2-40B4-BE49-F238E27FC236}">
                <a16:creationId xmlns:a16="http://schemas.microsoft.com/office/drawing/2014/main" id="{CCB9E149-9E5B-828F-CDF5-C76B12387549}"/>
              </a:ext>
            </a:extLst>
          </p:cNvPr>
          <p:cNvSpPr>
            <a:spLocks/>
          </p:cNvSpPr>
          <p:nvPr/>
        </p:nvSpPr>
        <p:spPr>
          <a:xfrm>
            <a:off x="836613" y="1924597"/>
            <a:ext cx="5398724" cy="369243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1600" dirty="0">
                <a:solidFill>
                  <a:schemeClr val="tx1"/>
                </a:solidFill>
              </a:rPr>
              <a:t>Predicted outcome of one game week of Iran Pro League 2013-14 football</a:t>
            </a:r>
            <a:br>
              <a:rPr lang="en-GB" sz="1600" dirty="0">
                <a:solidFill>
                  <a:schemeClr val="tx1"/>
                </a:solidFill>
              </a:rPr>
            </a:br>
            <a:r>
              <a:rPr lang="en-GB" sz="1600" dirty="0">
                <a:solidFill>
                  <a:schemeClr val="tx1"/>
                </a:solidFill>
              </a:rPr>
              <a:t>matches using Artificial Neural Networks.</a:t>
            </a:r>
          </a:p>
          <a:p>
            <a:pPr marL="285750" indent="-285750">
              <a:buFont typeface="Arial" panose="020B0604020202020204" pitchFamily="34" charset="0"/>
              <a:buChar char="•"/>
            </a:pPr>
            <a:r>
              <a:rPr lang="en-GB" sz="1600" dirty="0">
                <a:solidFill>
                  <a:schemeClr val="tx1"/>
                </a:solidFill>
              </a:rPr>
              <a:t>Used Data from past matches of seven leagues.</a:t>
            </a:r>
          </a:p>
          <a:p>
            <a:pPr marL="285750" indent="-285750">
              <a:buFont typeface="Arial" panose="020B0604020202020204" pitchFamily="34" charset="0"/>
              <a:buChar char="•"/>
            </a:pPr>
            <a:r>
              <a:rPr lang="en-GB" sz="16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Results showed that neural networks have a remarkable ability to predict the results of football match results.</a:t>
            </a:r>
            <a:endParaRPr lang="en-GB" sz="1600" dirty="0">
              <a:solidFill>
                <a:schemeClr val="tx1"/>
              </a:solidFill>
            </a:endParaRPr>
          </a:p>
        </p:txBody>
      </p:sp>
      <p:sp>
        <p:nvSpPr>
          <p:cNvPr id="12" name="TextBox 11">
            <a:extLst>
              <a:ext uri="{FF2B5EF4-FFF2-40B4-BE49-F238E27FC236}">
                <a16:creationId xmlns:a16="http://schemas.microsoft.com/office/drawing/2014/main" id="{03DFC856-6406-8BA1-7472-A0F5BF3A4CE8}"/>
              </a:ext>
            </a:extLst>
          </p:cNvPr>
          <p:cNvSpPr txBox="1"/>
          <p:nvPr/>
        </p:nvSpPr>
        <p:spPr>
          <a:xfrm>
            <a:off x="901928" y="1924597"/>
            <a:ext cx="5333409" cy="1077218"/>
          </a:xfrm>
          <a:prstGeom prst="rect">
            <a:avLst/>
          </a:prstGeom>
          <a:noFill/>
        </p:spPr>
        <p:txBody>
          <a:bodyPr wrap="square" rtlCol="0">
            <a:spAutoFit/>
          </a:bodyPr>
          <a:lstStyle/>
          <a:p>
            <a:r>
              <a:rPr lang="en-GB" sz="1600" b="1" dirty="0" err="1">
                <a:effectLst/>
                <a:latin typeface="Aptos" panose="020B0004020202020204" pitchFamily="34" charset="0"/>
                <a:ea typeface="Aptos" panose="020B0004020202020204" pitchFamily="34" charset="0"/>
                <a:cs typeface="Times New Roman" panose="02020603050405020304" pitchFamily="18" charset="0"/>
              </a:rPr>
              <a:t>Arabzad</a:t>
            </a:r>
            <a:r>
              <a:rPr lang="en-GB" sz="1600" b="1" dirty="0">
                <a:effectLst/>
                <a:latin typeface="Aptos" panose="020B0004020202020204" pitchFamily="34" charset="0"/>
                <a:ea typeface="Aptos" panose="020B0004020202020204" pitchFamily="34" charset="0"/>
                <a:cs typeface="Times New Roman" panose="02020603050405020304" pitchFamily="18" charset="0"/>
              </a:rPr>
              <a:t>, S. Mohammad &amp; Garbo, Marilyn &amp; Soheil, Sadi-Nezhad &amp; </a:t>
            </a:r>
            <a:r>
              <a:rPr lang="en-GB" sz="1600" b="1" dirty="0" err="1">
                <a:effectLst/>
                <a:latin typeface="Aptos" panose="020B0004020202020204" pitchFamily="34" charset="0"/>
                <a:ea typeface="Aptos" panose="020B0004020202020204" pitchFamily="34" charset="0"/>
                <a:cs typeface="Times New Roman" panose="02020603050405020304" pitchFamily="18" charset="0"/>
              </a:rPr>
              <a:t>Ghofrani</a:t>
            </a:r>
            <a:r>
              <a:rPr lang="en-GB" sz="1600" b="1" dirty="0">
                <a:effectLst/>
                <a:latin typeface="Aptos" panose="020B0004020202020204" pitchFamily="34" charset="0"/>
                <a:ea typeface="Aptos" panose="020B0004020202020204" pitchFamily="34" charset="0"/>
                <a:cs typeface="Times New Roman" panose="02020603050405020304" pitchFamily="18" charset="0"/>
              </a:rPr>
              <a:t>, </a:t>
            </a:r>
            <a:r>
              <a:rPr lang="en-GB" sz="1600" b="1" dirty="0" err="1">
                <a:effectLst/>
                <a:latin typeface="Aptos" panose="020B0004020202020204" pitchFamily="34" charset="0"/>
                <a:ea typeface="Aptos" panose="020B0004020202020204" pitchFamily="34" charset="0"/>
                <a:cs typeface="Times New Roman" panose="02020603050405020304" pitchFamily="18" charset="0"/>
              </a:rPr>
              <a:t>Nooshin</a:t>
            </a:r>
            <a:r>
              <a:rPr lang="en-GB" sz="1600" b="1" dirty="0">
                <a:effectLst/>
                <a:latin typeface="Aptos" panose="020B0004020202020204" pitchFamily="34" charset="0"/>
                <a:ea typeface="Aptos" panose="020B0004020202020204" pitchFamily="34" charset="0"/>
                <a:cs typeface="Times New Roman" panose="02020603050405020304" pitchFamily="18" charset="0"/>
              </a:rPr>
              <a:t>. (2014). </a:t>
            </a:r>
            <a:br>
              <a:rPr lang="en-GB" sz="1600" b="1" dirty="0">
                <a:effectLst/>
                <a:latin typeface="Aptos" panose="020B0004020202020204" pitchFamily="34" charset="0"/>
                <a:ea typeface="Aptos" panose="020B0004020202020204" pitchFamily="34" charset="0"/>
                <a:cs typeface="Times New Roman" panose="02020603050405020304" pitchFamily="18" charset="0"/>
              </a:rPr>
            </a:br>
            <a:r>
              <a:rPr lang="en-GB" sz="1600" b="1" dirty="0">
                <a:effectLst/>
                <a:latin typeface="Aptos" panose="020B0004020202020204" pitchFamily="34" charset="0"/>
                <a:ea typeface="Aptos" panose="020B0004020202020204" pitchFamily="34" charset="0"/>
                <a:cs typeface="Times New Roman" panose="02020603050405020304" pitchFamily="18" charset="0"/>
              </a:rPr>
              <a:t>Football Match Results Prediction Using Artificial Neural Networks; The Case of Iran Pro League. </a:t>
            </a:r>
            <a:endParaRPr lang="en-GB" sz="1600" b="1" dirty="0"/>
          </a:p>
        </p:txBody>
      </p:sp>
      <p:pic>
        <p:nvPicPr>
          <p:cNvPr id="15" name="Picture 14" descr="A table of match results&#10;&#10;Description automatically generated">
            <a:extLst>
              <a:ext uri="{FF2B5EF4-FFF2-40B4-BE49-F238E27FC236}">
                <a16:creationId xmlns:a16="http://schemas.microsoft.com/office/drawing/2014/main" id="{632F9784-4660-3479-73DF-9F9E99A9E813}"/>
              </a:ext>
            </a:extLst>
          </p:cNvPr>
          <p:cNvPicPr>
            <a:picLocks noChangeAspect="1"/>
          </p:cNvPicPr>
          <p:nvPr/>
        </p:nvPicPr>
        <p:blipFill>
          <a:blip r:embed="rId2"/>
          <a:stretch>
            <a:fillRect/>
          </a:stretch>
        </p:blipFill>
        <p:spPr>
          <a:xfrm>
            <a:off x="6300652" y="1924598"/>
            <a:ext cx="5738816" cy="3712494"/>
          </a:xfrm>
          <a:prstGeom prst="rect">
            <a:avLst/>
          </a:prstGeom>
        </p:spPr>
      </p:pic>
      <p:sp>
        <p:nvSpPr>
          <p:cNvPr id="17" name="TextBox 16">
            <a:extLst>
              <a:ext uri="{FF2B5EF4-FFF2-40B4-BE49-F238E27FC236}">
                <a16:creationId xmlns:a16="http://schemas.microsoft.com/office/drawing/2014/main" id="{EC56ED48-3150-EE81-A8C3-6B17222E9324}"/>
              </a:ext>
            </a:extLst>
          </p:cNvPr>
          <p:cNvSpPr txBox="1"/>
          <p:nvPr/>
        </p:nvSpPr>
        <p:spPr>
          <a:xfrm>
            <a:off x="7907695" y="5617029"/>
            <a:ext cx="2641749" cy="369332"/>
          </a:xfrm>
          <a:prstGeom prst="rect">
            <a:avLst/>
          </a:prstGeom>
          <a:noFill/>
        </p:spPr>
        <p:txBody>
          <a:bodyPr wrap="none" rtlCol="0">
            <a:spAutoFit/>
          </a:bodyPr>
          <a:lstStyle/>
          <a:p>
            <a:r>
              <a:rPr lang="en-GB" dirty="0">
                <a:solidFill>
                  <a:schemeClr val="bg1"/>
                </a:solidFill>
              </a:rPr>
              <a:t>Figure 10. (</a:t>
            </a:r>
            <a:r>
              <a:rPr lang="en-GB" dirty="0" err="1">
                <a:solidFill>
                  <a:schemeClr val="bg1"/>
                </a:solidFill>
              </a:rPr>
              <a:t>Arabzad</a:t>
            </a:r>
            <a:r>
              <a:rPr lang="en-GB" dirty="0">
                <a:solidFill>
                  <a:schemeClr val="bg1"/>
                </a:solidFill>
              </a:rPr>
              <a:t>, 2014)</a:t>
            </a:r>
          </a:p>
        </p:txBody>
      </p:sp>
    </p:spTree>
    <p:extLst>
      <p:ext uri="{BB962C8B-B14F-4D97-AF65-F5344CB8AC3E}">
        <p14:creationId xmlns:p14="http://schemas.microsoft.com/office/powerpoint/2010/main" val="2840720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33B4EB-747A-023D-6071-604742A20578}"/>
              </a:ext>
            </a:extLst>
          </p:cNvPr>
          <p:cNvSpPr>
            <a:spLocks noGrp="1"/>
          </p:cNvSpPr>
          <p:nvPr>
            <p:ph type="sldNum" sz="quarter" idx="10"/>
          </p:nvPr>
        </p:nvSpPr>
        <p:spPr/>
        <p:txBody>
          <a:bodyPr/>
          <a:lstStyle/>
          <a:p>
            <a:pPr rtl="0"/>
            <a:r>
              <a:rPr lang="en-GB" noProof="0"/>
              <a:t>PAGE </a:t>
            </a:r>
            <a:fld id="{4A9B5881-4007-4345-955A-79C2656F0C49}" type="slidenum">
              <a:rPr lang="en-GB" noProof="0" smtClean="0"/>
              <a:pPr rtl="0"/>
              <a:t>14</a:t>
            </a:fld>
            <a:endParaRPr lang="en-GB" noProof="0"/>
          </a:p>
        </p:txBody>
      </p:sp>
      <p:sp>
        <p:nvSpPr>
          <p:cNvPr id="4" name="Title 1">
            <a:extLst>
              <a:ext uri="{FF2B5EF4-FFF2-40B4-BE49-F238E27FC236}">
                <a16:creationId xmlns:a16="http://schemas.microsoft.com/office/drawing/2014/main" id="{B4110B5A-9C37-B755-C3EF-67A341C21CD6}"/>
              </a:ext>
            </a:extLst>
          </p:cNvPr>
          <p:cNvSpPr txBox="1">
            <a:spLocks/>
          </p:cNvSpPr>
          <p:nvPr/>
        </p:nvSpPr>
        <p:spPr>
          <a:xfrm>
            <a:off x="836613" y="368074"/>
            <a:ext cx="3639594" cy="833663"/>
          </a:xfrm>
          <a:prstGeom prst="rect">
            <a:avLst/>
          </a:prstGeom>
          <a:solidFill>
            <a:schemeClr val="accent2">
              <a:lumMod val="50000"/>
            </a:schemeClr>
          </a:solidFill>
        </p:spPr>
        <p:txBody>
          <a:bodyPr vert="horz" wrap="square" lIns="91440" tIns="108000" rIns="91440" bIns="108000" rtlCol="0" anchor="ctr">
            <a:spAutoFit/>
          </a:bodyPr>
          <a:lstStyle>
            <a:lvl1pPr algn="l" defTabSz="914400" rtl="0" eaLnBrk="1" latinLnBrk="0" hangingPunct="1">
              <a:lnSpc>
                <a:spcPct val="100000"/>
              </a:lnSpc>
              <a:spcBef>
                <a:spcPct val="0"/>
              </a:spcBef>
              <a:buNone/>
              <a:defRPr sz="4000" kern="1200">
                <a:solidFill>
                  <a:schemeClr val="bg1"/>
                </a:solidFill>
                <a:latin typeface="+mj-lt"/>
                <a:ea typeface="+mj-ea"/>
                <a:cs typeface="+mj-cs"/>
              </a:defRPr>
            </a:lvl1pPr>
          </a:lstStyle>
          <a:p>
            <a:r>
              <a:rPr lang="en-GB" dirty="0"/>
              <a:t>Neural Networks</a:t>
            </a:r>
          </a:p>
        </p:txBody>
      </p:sp>
      <p:sp>
        <p:nvSpPr>
          <p:cNvPr id="6" name="TextBox 5">
            <a:extLst>
              <a:ext uri="{FF2B5EF4-FFF2-40B4-BE49-F238E27FC236}">
                <a16:creationId xmlns:a16="http://schemas.microsoft.com/office/drawing/2014/main" id="{91B05D48-862E-7D53-1838-F96788000777}"/>
              </a:ext>
            </a:extLst>
          </p:cNvPr>
          <p:cNvSpPr txBox="1"/>
          <p:nvPr/>
        </p:nvSpPr>
        <p:spPr>
          <a:xfrm>
            <a:off x="836613" y="1699992"/>
            <a:ext cx="3223190" cy="584775"/>
          </a:xfrm>
          <a:prstGeom prst="rect">
            <a:avLst/>
          </a:prstGeom>
          <a:noFill/>
        </p:spPr>
        <p:txBody>
          <a:bodyPr wrap="none" rtlCol="0">
            <a:spAutoFit/>
          </a:bodyPr>
          <a:lstStyle/>
          <a:p>
            <a:r>
              <a:rPr lang="en-GB" sz="3200" dirty="0">
                <a:solidFill>
                  <a:schemeClr val="accent2">
                    <a:lumMod val="50000"/>
                  </a:schemeClr>
                </a:solidFill>
              </a:rPr>
              <a:t>Limitations of PCA</a:t>
            </a:r>
          </a:p>
        </p:txBody>
      </p:sp>
      <p:sp>
        <p:nvSpPr>
          <p:cNvPr id="8" name="TextBox 7">
            <a:extLst>
              <a:ext uri="{FF2B5EF4-FFF2-40B4-BE49-F238E27FC236}">
                <a16:creationId xmlns:a16="http://schemas.microsoft.com/office/drawing/2014/main" id="{4F3B93B0-A4DB-E7C6-AEEE-C588907EB85D}"/>
              </a:ext>
            </a:extLst>
          </p:cNvPr>
          <p:cNvSpPr txBox="1"/>
          <p:nvPr/>
        </p:nvSpPr>
        <p:spPr>
          <a:xfrm>
            <a:off x="836613" y="2464526"/>
            <a:ext cx="8722131" cy="3139321"/>
          </a:xfrm>
          <a:prstGeom prst="rect">
            <a:avLst/>
          </a:prstGeom>
          <a:noFill/>
        </p:spPr>
        <p:txBody>
          <a:bodyPr wrap="none" rtlCol="0">
            <a:spAutoFit/>
          </a:bodyPr>
          <a:lstStyle/>
          <a:p>
            <a:pPr marL="342900" indent="-342900">
              <a:buFont typeface="+mj-lt"/>
              <a:buAutoNum type="arabicPeriod"/>
            </a:pPr>
            <a:r>
              <a:rPr lang="en-GB" dirty="0">
                <a:solidFill>
                  <a:schemeClr val="accent2">
                    <a:lumMod val="50000"/>
                  </a:schemeClr>
                </a:solidFill>
              </a:rPr>
              <a:t>Requires large Dataset</a:t>
            </a:r>
            <a:br>
              <a:rPr lang="en-GB" dirty="0">
                <a:solidFill>
                  <a:schemeClr val="bg1"/>
                </a:solidFill>
              </a:rPr>
            </a:br>
            <a:r>
              <a:rPr lang="en-GB" dirty="0">
                <a:solidFill>
                  <a:schemeClr val="bg1"/>
                </a:solidFill>
              </a:rPr>
              <a:t>It may work poorly when data don’t occur frequently.</a:t>
            </a:r>
            <a:br>
              <a:rPr lang="en-GB" dirty="0">
                <a:solidFill>
                  <a:schemeClr val="bg1"/>
                </a:solidFill>
              </a:rPr>
            </a:br>
            <a:r>
              <a:rPr lang="en-GB" dirty="0">
                <a:solidFill>
                  <a:schemeClr val="bg1"/>
                </a:solidFill>
              </a:rPr>
              <a:t>(E.g., Penalties, Red Cards)</a:t>
            </a:r>
          </a:p>
          <a:p>
            <a:pPr marL="342900" indent="-342900">
              <a:buFont typeface="+mj-lt"/>
              <a:buAutoNum type="arabicPeriod"/>
            </a:pPr>
            <a:r>
              <a:rPr lang="en-GB" dirty="0">
                <a:solidFill>
                  <a:schemeClr val="accent2">
                    <a:lumMod val="50000"/>
                  </a:schemeClr>
                </a:solidFill>
              </a:rPr>
              <a:t>Computational Intensity</a:t>
            </a:r>
            <a:br>
              <a:rPr lang="en-GB" dirty="0">
                <a:solidFill>
                  <a:schemeClr val="bg1"/>
                </a:solidFill>
              </a:rPr>
            </a:br>
            <a:r>
              <a:rPr lang="en-GB" dirty="0">
                <a:solidFill>
                  <a:schemeClr val="bg1"/>
                </a:solidFill>
              </a:rPr>
              <a:t>Expensive to train and deploy. </a:t>
            </a:r>
            <a:r>
              <a:rPr lang="en-US" dirty="0">
                <a:solidFill>
                  <a:schemeClr val="bg1"/>
                </a:solidFill>
              </a:rPr>
              <a:t>Processing power, memory, and specialized hardware</a:t>
            </a:r>
            <a:br>
              <a:rPr lang="en-US" dirty="0">
                <a:solidFill>
                  <a:schemeClr val="bg1"/>
                </a:solidFill>
              </a:rPr>
            </a:br>
            <a:r>
              <a:rPr lang="en-US" dirty="0">
                <a:solidFill>
                  <a:schemeClr val="bg1"/>
                </a:solidFill>
              </a:rPr>
              <a:t>(such as GPUs) are often needed to handle large networks efficiently.</a:t>
            </a:r>
            <a:endParaRPr lang="en-GB" dirty="0">
              <a:solidFill>
                <a:schemeClr val="bg1"/>
              </a:solidFill>
            </a:endParaRPr>
          </a:p>
          <a:p>
            <a:pPr marL="342900" indent="-342900">
              <a:buFont typeface="+mj-lt"/>
              <a:buAutoNum type="arabicPeriod"/>
            </a:pPr>
            <a:r>
              <a:rPr lang="en-GB" dirty="0">
                <a:solidFill>
                  <a:schemeClr val="accent2">
                    <a:lumMod val="50000"/>
                  </a:schemeClr>
                </a:solidFill>
              </a:rPr>
              <a:t>Risk of Overfitting</a:t>
            </a:r>
            <a:br>
              <a:rPr lang="en-GB" dirty="0">
                <a:solidFill>
                  <a:schemeClr val="bg1"/>
                </a:solidFill>
              </a:rPr>
            </a:br>
            <a:r>
              <a:rPr lang="en-US" dirty="0">
                <a:solidFill>
                  <a:schemeClr val="bg1"/>
                </a:solidFill>
              </a:rPr>
              <a:t>Overfitting occurs when a model performs well on training data but poorly on new data</a:t>
            </a:r>
            <a:endParaRPr lang="en-GB" dirty="0">
              <a:solidFill>
                <a:schemeClr val="bg1"/>
              </a:solidFill>
            </a:endParaRPr>
          </a:p>
          <a:p>
            <a:pPr marL="342900" indent="-342900">
              <a:buFont typeface="+mj-lt"/>
              <a:buAutoNum type="arabicPeriod"/>
            </a:pPr>
            <a:r>
              <a:rPr lang="en-GB" dirty="0">
                <a:solidFill>
                  <a:schemeClr val="accent2">
                    <a:lumMod val="50000"/>
                  </a:schemeClr>
                </a:solidFill>
              </a:rPr>
              <a:t>Need of expertise</a:t>
            </a:r>
            <a:br>
              <a:rPr lang="en-GB" dirty="0">
                <a:solidFill>
                  <a:schemeClr val="bg1"/>
                </a:solidFill>
              </a:rPr>
            </a:br>
            <a:r>
              <a:rPr lang="en-US" dirty="0">
                <a:solidFill>
                  <a:schemeClr val="bg1"/>
                </a:solidFill>
              </a:rPr>
              <a:t>Building and maintaining neural networks requires specialized knowledge of machine</a:t>
            </a:r>
            <a:br>
              <a:rPr lang="en-US" dirty="0">
                <a:solidFill>
                  <a:schemeClr val="bg1"/>
                </a:solidFill>
              </a:rPr>
            </a:br>
            <a:r>
              <a:rPr lang="en-US" dirty="0">
                <a:solidFill>
                  <a:schemeClr val="bg1"/>
                </a:solidFill>
              </a:rPr>
              <a:t>learning and data engineering.</a:t>
            </a:r>
            <a:endParaRPr lang="en-GB" dirty="0">
              <a:solidFill>
                <a:schemeClr val="bg1"/>
              </a:solidFill>
            </a:endParaRPr>
          </a:p>
        </p:txBody>
      </p:sp>
    </p:spTree>
    <p:extLst>
      <p:ext uri="{BB962C8B-B14F-4D97-AF65-F5344CB8AC3E}">
        <p14:creationId xmlns:p14="http://schemas.microsoft.com/office/powerpoint/2010/main" val="599258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p:txBody>
          <a:bodyPr rtlCol="0"/>
          <a:lstStyle/>
          <a:p>
            <a:pPr rtl="0"/>
            <a:r>
              <a:rPr lang="en-GB" dirty="0"/>
              <a:t>Summary</a:t>
            </a: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p:txBody>
          <a:bodyPr rtlCol="0">
            <a:normAutofit/>
          </a:bodyPr>
          <a:lstStyle/>
          <a:p>
            <a:pPr marL="0" indent="0" rtl="0">
              <a:buNone/>
            </a:pPr>
            <a:r>
              <a:rPr lang="en-GB" dirty="0"/>
              <a:t>Here is what we learned</a:t>
            </a:r>
          </a:p>
          <a:p>
            <a:pPr rtl="0"/>
            <a:r>
              <a:rPr lang="en-GB" sz="1800" b="1" dirty="0"/>
              <a:t>Linear Regression: </a:t>
            </a:r>
            <a:br>
              <a:rPr lang="en-GB" sz="1800" dirty="0"/>
            </a:br>
            <a:r>
              <a:rPr lang="en-GB" sz="1800" dirty="0"/>
              <a:t>Is a statistical technique to examine and determine a relation between a dependent and one or more independent variables.</a:t>
            </a:r>
          </a:p>
          <a:p>
            <a:pPr rtl="0"/>
            <a:endParaRPr lang="en-GB" sz="1800" dirty="0"/>
          </a:p>
          <a:p>
            <a:pPr rtl="0"/>
            <a:r>
              <a:rPr lang="en-GB" sz="1800" b="1" dirty="0"/>
              <a:t>Principal Component Analysis (PCA): </a:t>
            </a:r>
            <a:br>
              <a:rPr lang="en-GB" sz="1800" dirty="0"/>
            </a:br>
            <a:r>
              <a:rPr lang="en-GB" sz="1800" dirty="0"/>
              <a:t>A dimensionality-reducing technique that transforms large dataset into smaller sets of principal components for better readability.</a:t>
            </a:r>
          </a:p>
          <a:p>
            <a:pPr rtl="0"/>
            <a:endParaRPr lang="en-GB" sz="1800" dirty="0"/>
          </a:p>
          <a:p>
            <a:pPr rtl="0"/>
            <a:r>
              <a:rPr lang="en-GB" sz="1800" b="1" dirty="0"/>
              <a:t>Neural Networks: </a:t>
            </a:r>
            <a:br>
              <a:rPr lang="en-GB" sz="1800" dirty="0"/>
            </a:br>
            <a:r>
              <a:rPr lang="en-GB" sz="1800" dirty="0"/>
              <a:t>Designed models that learn complex patterns from large datasets through different layers to predict outcomes.</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rtlCol="0"/>
          <a:lstStyle/>
          <a:p>
            <a:pPr rtl="0"/>
            <a:r>
              <a:rPr lang="en-GB"/>
              <a:t>PAGE </a:t>
            </a:r>
            <a:fld id="{4A9B5881-4007-4345-955A-79C2656F0C49}" type="slidenum">
              <a:rPr lang="en-GB" smtClean="0"/>
              <a:pPr rtl="0"/>
              <a:t>15</a:t>
            </a:fld>
            <a:endParaRPr lang="en-GB"/>
          </a:p>
        </p:txBody>
      </p:sp>
      <p:sp>
        <p:nvSpPr>
          <p:cNvPr id="5" name="Rectangle 4">
            <a:extLst>
              <a:ext uri="{FF2B5EF4-FFF2-40B4-BE49-F238E27FC236}">
                <a16:creationId xmlns:a16="http://schemas.microsoft.com/office/drawing/2014/main" id="{093D1241-4F6B-4523-A0D3-68E3CDBC0F28}"/>
              </a:ext>
              <a:ext uri="{C183D7F6-B498-43B3-948B-1728B52AA6E4}">
                <adec:decorative xmlns:adec="http://schemas.microsoft.com/office/drawing/2017/decorative" val="1"/>
              </a:ext>
            </a:extLst>
          </p:cNvPr>
          <p:cNvSpPr/>
          <p:nvPr/>
        </p:nvSpPr>
        <p:spPr>
          <a:xfrm>
            <a:off x="1145309" y="6557848"/>
            <a:ext cx="2552123" cy="163627"/>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1200" dirty="0"/>
              <a:t>Linear Regression</a:t>
            </a:r>
          </a:p>
        </p:txBody>
      </p:sp>
      <p:sp>
        <p:nvSpPr>
          <p:cNvPr id="6" name="Rectangle 5">
            <a:extLst>
              <a:ext uri="{FF2B5EF4-FFF2-40B4-BE49-F238E27FC236}">
                <a16:creationId xmlns:a16="http://schemas.microsoft.com/office/drawing/2014/main" id="{C7BF8379-6FA4-47C8-A343-950346DD4931}"/>
              </a:ext>
              <a:ext uri="{C183D7F6-B498-43B3-948B-1728B52AA6E4}">
                <adec:decorative xmlns:adec="http://schemas.microsoft.com/office/drawing/2017/decorative" val="1"/>
              </a:ext>
            </a:extLst>
          </p:cNvPr>
          <p:cNvSpPr/>
          <p:nvPr/>
        </p:nvSpPr>
        <p:spPr>
          <a:xfrm>
            <a:off x="3697432" y="6557846"/>
            <a:ext cx="2552123" cy="163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1200" dirty="0"/>
              <a:t>PCA</a:t>
            </a:r>
          </a:p>
        </p:txBody>
      </p:sp>
      <p:sp>
        <p:nvSpPr>
          <p:cNvPr id="7" name="Rectangle 6">
            <a:extLst>
              <a:ext uri="{FF2B5EF4-FFF2-40B4-BE49-F238E27FC236}">
                <a16:creationId xmlns:a16="http://schemas.microsoft.com/office/drawing/2014/main" id="{CD0DE557-B4FF-44B4-B945-B5B41DBDA39C}"/>
              </a:ext>
              <a:ext uri="{C183D7F6-B498-43B3-948B-1728B52AA6E4}">
                <adec:decorative xmlns:adec="http://schemas.microsoft.com/office/drawing/2017/decorative" val="1"/>
              </a:ext>
            </a:extLst>
          </p:cNvPr>
          <p:cNvSpPr/>
          <p:nvPr/>
        </p:nvSpPr>
        <p:spPr>
          <a:xfrm>
            <a:off x="6249555" y="6557845"/>
            <a:ext cx="2552123" cy="16363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1200" dirty="0"/>
              <a:t>Neural Networks</a:t>
            </a:r>
          </a:p>
        </p:txBody>
      </p:sp>
      <p:sp>
        <p:nvSpPr>
          <p:cNvPr id="8" name="Rectangle 7">
            <a:extLst>
              <a:ext uri="{FF2B5EF4-FFF2-40B4-BE49-F238E27FC236}">
                <a16:creationId xmlns:a16="http://schemas.microsoft.com/office/drawing/2014/main" id="{BB801CDE-088C-4A56-83CA-BF9F271065B0}"/>
              </a:ext>
              <a:ext uri="{C183D7F6-B498-43B3-948B-1728B52AA6E4}">
                <adec:decorative xmlns:adec="http://schemas.microsoft.com/office/drawing/2017/decorative" val="1"/>
              </a:ext>
            </a:extLst>
          </p:cNvPr>
          <p:cNvSpPr/>
          <p:nvPr/>
        </p:nvSpPr>
        <p:spPr>
          <a:xfrm>
            <a:off x="8801677" y="6361475"/>
            <a:ext cx="2552123" cy="360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1200"/>
              <a:t>Conclusion</a:t>
            </a:r>
          </a:p>
        </p:txBody>
      </p:sp>
      <p:sp>
        <p:nvSpPr>
          <p:cNvPr id="10" name="Isosceles Triangle 9">
            <a:extLst>
              <a:ext uri="{FF2B5EF4-FFF2-40B4-BE49-F238E27FC236}">
                <a16:creationId xmlns:a16="http://schemas.microsoft.com/office/drawing/2014/main" id="{792980D7-ED01-4955-83DB-59BA18C94FBA}"/>
              </a:ext>
              <a:ext uri="{C183D7F6-B498-43B3-948B-1728B52AA6E4}">
                <adec:decorative xmlns:adec="http://schemas.microsoft.com/office/drawing/2017/decorative" val="1"/>
              </a:ext>
            </a:extLst>
          </p:cNvPr>
          <p:cNvSpPr/>
          <p:nvPr/>
        </p:nvSpPr>
        <p:spPr>
          <a:xfrm rot="10800000">
            <a:off x="10006315"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Tree>
    <p:extLst>
      <p:ext uri="{BB962C8B-B14F-4D97-AF65-F5344CB8AC3E}">
        <p14:creationId xmlns:p14="http://schemas.microsoft.com/office/powerpoint/2010/main" val="6132914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05E59-59FD-73D8-7A5D-45C7EB21D2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52458B-A991-1E43-F420-BD67CA6E8A51}"/>
              </a:ext>
            </a:extLst>
          </p:cNvPr>
          <p:cNvSpPr>
            <a:spLocks noGrp="1"/>
          </p:cNvSpPr>
          <p:nvPr>
            <p:ph type="title"/>
          </p:nvPr>
        </p:nvSpPr>
        <p:spPr>
          <a:xfrm>
            <a:off x="287383" y="1365703"/>
            <a:ext cx="11066417" cy="5355772"/>
          </a:xfrm>
        </p:spPr>
        <p:txBody>
          <a:bodyPr anchor="t">
            <a:normAutofit fontScale="90000"/>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Catapult. (2024). </a:t>
            </a:r>
            <a:r>
              <a:rPr lang="en-GB" sz="1800" i="1" kern="100" dirty="0">
                <a:effectLst/>
                <a:latin typeface="Aptos" panose="020B0004020202020204" pitchFamily="34" charset="0"/>
                <a:ea typeface="Aptos" panose="020B0004020202020204" pitchFamily="34" charset="0"/>
                <a:cs typeface="Times New Roman" panose="02020603050405020304" pitchFamily="18" charset="0"/>
              </a:rPr>
              <a:t>What is Sports Analytics? The Power of Data in Sports.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Retrieved from </a:t>
            </a:r>
            <a:r>
              <a:rPr lang="en-GB"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https://www.catapultsports.com/blog</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Kologlu</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Y.,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Birinci</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H.,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Kanalmaz</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S. I., &amp;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Ozyilmaz</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B. (2018). A Multiple Linear Regression Approach For Estimating the Market Value of Football Players in Forward Position. </a:t>
            </a:r>
            <a:r>
              <a:rPr lang="en-GB" sz="1800" i="1" kern="100" dirty="0" err="1">
                <a:effectLst/>
                <a:latin typeface="Aptos" panose="020B0004020202020204" pitchFamily="34" charset="0"/>
                <a:ea typeface="Aptos" panose="020B0004020202020204" pitchFamily="34" charset="0"/>
                <a:cs typeface="Times New Roman" panose="02020603050405020304" pitchFamily="18" charset="0"/>
              </a:rPr>
              <a:t>ArXiv</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r>
              <a:rPr lang="en-GB"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https://arxiv.org/abs/1807.01104</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kassambara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(2018). </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Simple Linear Regression in R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[online] Available at: </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4"/>
              </a:rPr>
              <a:t>http://www.sthda.com/english/articles/40-regression-analysis/167-simple-linear-regression-in-r/#regression-line</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GB" sz="1800" kern="100" dirty="0">
                <a:effectLst/>
                <a:latin typeface="Aptos" panose="020B0004020202020204" pitchFamily="34" charset="0"/>
                <a:ea typeface="Aptos" panose="020B0004020202020204" pitchFamily="34" charset="0"/>
                <a:cs typeface="Times New Roman" panose="02020603050405020304" pitchFamily="18" charset="0"/>
              </a:rPr>
              <a:t>Wong, J. (2021, December 16). Linear regression explained - towards data science. </a:t>
            </a:r>
            <a:r>
              <a:rPr lang="en-GB" sz="1800" i="1" kern="100" dirty="0">
                <a:effectLst/>
                <a:latin typeface="Aptos" panose="020B0004020202020204" pitchFamily="34" charset="0"/>
                <a:ea typeface="Aptos" panose="020B0004020202020204" pitchFamily="34" charset="0"/>
                <a:cs typeface="Times New Roman" panose="02020603050405020304" pitchFamily="18" charset="0"/>
              </a:rPr>
              <a:t>Medium</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r>
              <a:rPr lang="en-GB"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5"/>
              </a:rPr>
              <a:t>https://towardsdatascience.com/linear-regression-explained-1b36f97b7572</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r>
              <a:rPr lang="en-GB" sz="1800" kern="100" dirty="0">
                <a:effectLst/>
                <a:latin typeface="Aptos" panose="020B0004020202020204" pitchFamily="34" charset="0"/>
                <a:ea typeface="Aptos" panose="020B0004020202020204" pitchFamily="34" charset="0"/>
                <a:cs typeface="Times New Roman" panose="02020603050405020304" pitchFamily="18" charset="0"/>
              </a:rPr>
              <a:t>Gopalan, B. (2020, September 8). What is “Line of Best fit” in linear regression? </a:t>
            </a:r>
            <a:r>
              <a:rPr lang="en-GB" sz="1800" i="1" kern="100" dirty="0" err="1">
                <a:effectLst/>
                <a:latin typeface="Aptos" panose="020B0004020202020204" pitchFamily="34" charset="0"/>
                <a:ea typeface="Aptos" panose="020B0004020202020204" pitchFamily="34" charset="0"/>
                <a:cs typeface="Times New Roman" panose="02020603050405020304" pitchFamily="18" charset="0"/>
              </a:rPr>
              <a:t>Numpy</a:t>
            </a:r>
            <a:r>
              <a:rPr lang="en-GB" sz="1800" i="1" kern="100" dirty="0">
                <a:effectLst/>
                <a:latin typeface="Aptos" panose="020B0004020202020204" pitchFamily="34" charset="0"/>
                <a:ea typeface="Aptos" panose="020B0004020202020204" pitchFamily="34" charset="0"/>
                <a:cs typeface="Times New Roman" panose="02020603050405020304" pitchFamily="18" charset="0"/>
              </a:rPr>
              <a:t> Ninja</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Retrieved November 11, 2024, from </a:t>
            </a:r>
            <a:r>
              <a:rPr lang="en-GB"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6"/>
              </a:rPr>
              <a:t>https://www.numpyninja.com/post/what-is-line-of-best-fit-in-linear-regression</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r>
              <a:rPr lang="en-GB" sz="1800" dirty="0">
                <a:effectLst/>
                <a:latin typeface="Aptos" panose="020B0004020202020204" pitchFamily="34" charset="0"/>
                <a:ea typeface="Aptos" panose="020B0004020202020204" pitchFamily="34" charset="0"/>
                <a:cs typeface="Times New Roman" panose="02020603050405020304" pitchFamily="18" charset="0"/>
              </a:rPr>
              <a:t>Kavita. (2024, September 30). </a:t>
            </a:r>
            <a:r>
              <a:rPr lang="en-GB" sz="1800" i="1" dirty="0">
                <a:effectLst/>
                <a:latin typeface="Aptos" panose="020B0004020202020204" pitchFamily="34" charset="0"/>
                <a:ea typeface="Aptos" panose="020B0004020202020204" pitchFamily="34" charset="0"/>
                <a:cs typeface="Times New Roman" panose="02020603050405020304" pitchFamily="18" charset="0"/>
              </a:rPr>
              <a:t>Linear Regression: A Comprehensive guide</a:t>
            </a:r>
            <a:r>
              <a:rPr lang="en-GB" sz="1800" dirty="0">
                <a:effectLst/>
                <a:latin typeface="Aptos" panose="020B0004020202020204" pitchFamily="34" charset="0"/>
                <a:ea typeface="Aptos" panose="020B0004020202020204" pitchFamily="34" charset="0"/>
                <a:cs typeface="Times New Roman" panose="02020603050405020304" pitchFamily="18" charset="0"/>
              </a:rPr>
              <a:t>. Analytics Vidhya. </a:t>
            </a:r>
            <a:r>
              <a:rPr lang="en-GB" sz="1800"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7"/>
              </a:rPr>
              <a:t>https://www.analyticsvidhya.com/blog/2021/10/everything-you-need-to-know-about-linear-regression/#:~:text=The%20best%2Dfit%20line%20is,find%20the%20best%20fit%20line</a:t>
            </a:r>
            <a:r>
              <a:rPr lang="en-GB" sz="1800" dirty="0">
                <a:effectLst/>
                <a:latin typeface="Aptos" panose="020B0004020202020204" pitchFamily="34" charset="0"/>
                <a:ea typeface="Aptos" panose="020B0004020202020204" pitchFamily="34" charset="0"/>
                <a:cs typeface="Times New Roman" panose="02020603050405020304" pitchFamily="18" charset="0"/>
              </a:rPr>
              <a:t>.</a:t>
            </a:r>
            <a:endParaRPr lang="en-GB" sz="1600" dirty="0"/>
          </a:p>
        </p:txBody>
      </p:sp>
      <p:sp>
        <p:nvSpPr>
          <p:cNvPr id="3" name="Slide Number Placeholder 2">
            <a:extLst>
              <a:ext uri="{FF2B5EF4-FFF2-40B4-BE49-F238E27FC236}">
                <a16:creationId xmlns:a16="http://schemas.microsoft.com/office/drawing/2014/main" id="{86FCD97D-6152-71FA-BC4B-D38C90F59941}"/>
              </a:ext>
            </a:extLst>
          </p:cNvPr>
          <p:cNvSpPr>
            <a:spLocks noGrp="1"/>
          </p:cNvSpPr>
          <p:nvPr>
            <p:ph type="sldNum" sz="quarter" idx="10"/>
          </p:nvPr>
        </p:nvSpPr>
        <p:spPr/>
        <p:txBody>
          <a:bodyPr/>
          <a:lstStyle/>
          <a:p>
            <a:pPr rtl="0"/>
            <a:r>
              <a:rPr lang="en-GB" noProof="0"/>
              <a:t>PAGE </a:t>
            </a:r>
            <a:fld id="{4A9B5881-4007-4345-955A-79C2656F0C49}" type="slidenum">
              <a:rPr lang="en-GB" noProof="0" smtClean="0"/>
              <a:pPr rtl="0"/>
              <a:t>16</a:t>
            </a:fld>
            <a:endParaRPr lang="en-GB" noProof="0"/>
          </a:p>
        </p:txBody>
      </p:sp>
      <p:sp>
        <p:nvSpPr>
          <p:cNvPr id="4" name="Title 1">
            <a:extLst>
              <a:ext uri="{FF2B5EF4-FFF2-40B4-BE49-F238E27FC236}">
                <a16:creationId xmlns:a16="http://schemas.microsoft.com/office/drawing/2014/main" id="{731BEA3C-4C77-7E04-8A94-30E2F3345ECC}"/>
              </a:ext>
            </a:extLst>
          </p:cNvPr>
          <p:cNvSpPr txBox="1">
            <a:spLocks/>
          </p:cNvSpPr>
          <p:nvPr/>
        </p:nvSpPr>
        <p:spPr>
          <a:xfrm>
            <a:off x="836613" y="368074"/>
            <a:ext cx="2716484" cy="833663"/>
          </a:xfrm>
          <a:prstGeom prst="rect">
            <a:avLst/>
          </a:prstGeom>
          <a:solidFill>
            <a:schemeClr val="accent2">
              <a:lumMod val="50000"/>
            </a:schemeClr>
          </a:solidFill>
        </p:spPr>
        <p:txBody>
          <a:bodyPr vert="horz" wrap="square" lIns="91440" tIns="108000" rIns="91440" bIns="108000" rtlCol="0" anchor="ctr">
            <a:spAutoFit/>
          </a:bodyPr>
          <a:lstStyle>
            <a:lvl1pPr algn="l" defTabSz="914400" rtl="0" eaLnBrk="1" latinLnBrk="0" hangingPunct="1">
              <a:lnSpc>
                <a:spcPct val="100000"/>
              </a:lnSpc>
              <a:spcBef>
                <a:spcPct val="0"/>
              </a:spcBef>
              <a:buNone/>
              <a:defRPr sz="4000" kern="1200">
                <a:solidFill>
                  <a:schemeClr val="bg1"/>
                </a:solidFill>
                <a:latin typeface="+mj-lt"/>
                <a:ea typeface="+mj-ea"/>
                <a:cs typeface="+mj-cs"/>
              </a:defRPr>
            </a:lvl1pPr>
          </a:lstStyle>
          <a:p>
            <a:r>
              <a:rPr lang="en-GB" dirty="0"/>
              <a:t>References</a:t>
            </a:r>
          </a:p>
        </p:txBody>
      </p:sp>
    </p:spTree>
    <p:extLst>
      <p:ext uri="{BB962C8B-B14F-4D97-AF65-F5344CB8AC3E}">
        <p14:creationId xmlns:p14="http://schemas.microsoft.com/office/powerpoint/2010/main" val="2662591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1146-59DB-7A73-B4E6-0778A2AE90E4}"/>
              </a:ext>
            </a:extLst>
          </p:cNvPr>
          <p:cNvSpPr>
            <a:spLocks noGrp="1"/>
          </p:cNvSpPr>
          <p:nvPr>
            <p:ph type="title"/>
          </p:nvPr>
        </p:nvSpPr>
        <p:spPr>
          <a:xfrm>
            <a:off x="287383" y="365759"/>
            <a:ext cx="11066417" cy="5995715"/>
          </a:xfrm>
        </p:spPr>
        <p:txBody>
          <a:bodyPr anchor="t">
            <a:normAutofit/>
          </a:bodyPr>
          <a:lstStyle/>
          <a:p>
            <a:pPr>
              <a:lnSpc>
                <a:spcPct val="107000"/>
              </a:lnSpc>
              <a:spcAft>
                <a:spcPts val="800"/>
              </a:spcAft>
            </a:pP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Jaadi</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Z. (2024, February 23). </a:t>
            </a:r>
            <a:r>
              <a:rPr lang="en-GB" sz="1800" i="1" kern="100" dirty="0">
                <a:effectLst/>
                <a:latin typeface="Aptos" panose="020B0004020202020204" pitchFamily="34" charset="0"/>
                <a:ea typeface="Aptos" panose="020B0004020202020204" pitchFamily="34" charset="0"/>
                <a:cs typeface="Times New Roman" panose="02020603050405020304" pitchFamily="18" charset="0"/>
              </a:rPr>
              <a:t>Principal Component Analysis (PCA): A Step-by-Step Explanation</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Built In. </a:t>
            </a:r>
            <a:r>
              <a:rPr lang="en-GB"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https://builtin.com/data-science/step-step-explanation-principal-component-analysis</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r>
              <a:rPr lang="en-GB" sz="1800" kern="100" dirty="0">
                <a:effectLst/>
                <a:latin typeface="Aptos" panose="020B0004020202020204" pitchFamily="34" charset="0"/>
                <a:ea typeface="Aptos" panose="020B0004020202020204" pitchFamily="34" charset="0"/>
                <a:cs typeface="Times New Roman" panose="02020603050405020304" pitchFamily="18" charset="0"/>
              </a:rPr>
              <a:t>Cheng, C. (2023, May 6). Principal Component Analysis (PCA) Explained Visually with Zero Math. </a:t>
            </a:r>
            <a:r>
              <a:rPr lang="en-GB" sz="1800" i="1" kern="100" dirty="0">
                <a:effectLst/>
                <a:latin typeface="Aptos" panose="020B0004020202020204" pitchFamily="34" charset="0"/>
                <a:ea typeface="Aptos" panose="020B0004020202020204" pitchFamily="34" charset="0"/>
                <a:cs typeface="Times New Roman" panose="02020603050405020304" pitchFamily="18" charset="0"/>
              </a:rPr>
              <a:t>Medium</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r>
              <a:rPr lang="en-GB"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https://towardsdatascience.com/principal-component-analysis-pca-explained-visually-with-zero-math-1cbf392b9e7d</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r>
              <a:rPr lang="en-GB" sz="1800" kern="100" dirty="0">
                <a:effectLst/>
                <a:latin typeface="Aptos" panose="020B0004020202020204" pitchFamily="34" charset="0"/>
                <a:ea typeface="Aptos" panose="020B0004020202020204" pitchFamily="34" charset="0"/>
                <a:cs typeface="Times New Roman" panose="02020603050405020304" pitchFamily="18" charset="0"/>
              </a:rPr>
              <a:t>James, G., Witten, D., Hastie, T., &amp;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Tibshirani</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R. (2013). </a:t>
            </a:r>
            <a:r>
              <a:rPr lang="en-GB" sz="1800" i="1" kern="100" dirty="0">
                <a:effectLst/>
                <a:latin typeface="Aptos" panose="020B0004020202020204" pitchFamily="34" charset="0"/>
                <a:ea typeface="Aptos" panose="020B0004020202020204" pitchFamily="34" charset="0"/>
                <a:cs typeface="Times New Roman" panose="02020603050405020304" pitchFamily="18" charset="0"/>
              </a:rPr>
              <a:t>An Introduction to Statistical Learning: With Applications in R</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r>
              <a:rPr lang="en-GB" sz="1800" kern="100" dirty="0">
                <a:effectLst/>
                <a:latin typeface="Aptos" panose="020B0004020202020204" pitchFamily="34" charset="0"/>
                <a:ea typeface="Aptos" panose="020B0004020202020204" pitchFamily="34" charset="0"/>
                <a:cs typeface="Times New Roman" panose="02020603050405020304" pitchFamily="18" charset="0"/>
              </a:rPr>
              <a:t>Jolliffe, I. T., &amp;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Cadima</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J. (2016). </a:t>
            </a:r>
            <a:r>
              <a:rPr lang="en-GB" sz="1800" i="1" kern="100" dirty="0">
                <a:effectLst/>
                <a:latin typeface="Aptos" panose="020B0004020202020204" pitchFamily="34" charset="0"/>
                <a:ea typeface="Aptos" panose="020B0004020202020204" pitchFamily="34" charset="0"/>
                <a:cs typeface="Times New Roman" panose="02020603050405020304" pitchFamily="18" charset="0"/>
              </a:rPr>
              <a:t>Principal Component Analysis: A Review and Recent Developments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Phil. Trans. R. Soc.</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br>
              <a:rPr lang="en-GB" sz="1600" kern="100" dirty="0">
                <a:effectLst/>
                <a:latin typeface="Aptos" panose="020B0004020202020204" pitchFamily="34" charset="0"/>
                <a:ea typeface="Aptos" panose="020B0004020202020204" pitchFamily="34" charset="0"/>
                <a:cs typeface="Times New Roman" panose="02020603050405020304" pitchFamily="18" charset="0"/>
              </a:rPr>
            </a:br>
            <a:r>
              <a:rPr lang="en-GB" sz="1800" kern="100" dirty="0">
                <a:effectLst/>
                <a:latin typeface="Aptos" panose="020B0004020202020204" pitchFamily="34" charset="0"/>
                <a:ea typeface="Aptos" panose="020B0004020202020204" pitchFamily="34" charset="0"/>
                <a:cs typeface="Times New Roman" panose="02020603050405020304" pitchFamily="18" charset="0"/>
              </a:rPr>
              <a:t>Chen, J. (2024, July 28). </a:t>
            </a:r>
            <a:r>
              <a:rPr lang="en-GB" sz="1800" i="1" kern="100" dirty="0">
                <a:effectLst/>
                <a:latin typeface="Aptos" panose="020B0004020202020204" pitchFamily="34" charset="0"/>
                <a:ea typeface="Aptos" panose="020B0004020202020204" pitchFamily="34" charset="0"/>
                <a:cs typeface="Times New Roman" panose="02020603050405020304" pitchFamily="18" charset="0"/>
              </a:rPr>
              <a:t>What is a neural network?</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Investopedia. </a:t>
            </a:r>
            <a:r>
              <a:rPr lang="en-GB"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4"/>
              </a:rPr>
              <a:t>https://www.investopedia.com/terms/n/neuralnetwork.asp</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r>
              <a:rPr lang="en-GB" sz="1800" dirty="0" err="1">
                <a:effectLst/>
                <a:latin typeface="Aptos" panose="020B0004020202020204" pitchFamily="34" charset="0"/>
                <a:ea typeface="Aptos" panose="020B0004020202020204" pitchFamily="34" charset="0"/>
                <a:cs typeface="Times New Roman" panose="02020603050405020304" pitchFamily="18" charset="0"/>
              </a:rPr>
              <a:t>Arabzad</a:t>
            </a:r>
            <a:r>
              <a:rPr lang="en-GB" sz="1800" dirty="0">
                <a:effectLst/>
                <a:latin typeface="Aptos" panose="020B0004020202020204" pitchFamily="34" charset="0"/>
                <a:ea typeface="Aptos" panose="020B0004020202020204" pitchFamily="34" charset="0"/>
                <a:cs typeface="Times New Roman" panose="02020603050405020304" pitchFamily="18" charset="0"/>
              </a:rPr>
              <a:t>, S. Mohammad &amp; Garbo, Marilyn &amp; Soheil, Sadi-Nezhad &amp; </a:t>
            </a:r>
            <a:r>
              <a:rPr lang="en-GB" sz="1800" dirty="0" err="1">
                <a:effectLst/>
                <a:latin typeface="Aptos" panose="020B0004020202020204" pitchFamily="34" charset="0"/>
                <a:ea typeface="Aptos" panose="020B0004020202020204" pitchFamily="34" charset="0"/>
                <a:cs typeface="Times New Roman" panose="02020603050405020304" pitchFamily="18" charset="0"/>
              </a:rPr>
              <a:t>Ghofrani</a:t>
            </a:r>
            <a:r>
              <a:rPr lang="en-GB" sz="1800" dirty="0">
                <a:effectLst/>
                <a:latin typeface="Aptos" panose="020B0004020202020204" pitchFamily="34" charset="0"/>
                <a:ea typeface="Aptos" panose="020B0004020202020204" pitchFamily="34" charset="0"/>
                <a:cs typeface="Times New Roman" panose="02020603050405020304" pitchFamily="18" charset="0"/>
              </a:rPr>
              <a:t>, </a:t>
            </a:r>
            <a:r>
              <a:rPr lang="en-GB" sz="1800" dirty="0" err="1">
                <a:effectLst/>
                <a:latin typeface="Aptos" panose="020B0004020202020204" pitchFamily="34" charset="0"/>
                <a:ea typeface="Aptos" panose="020B0004020202020204" pitchFamily="34" charset="0"/>
                <a:cs typeface="Times New Roman" panose="02020603050405020304" pitchFamily="18" charset="0"/>
              </a:rPr>
              <a:t>Nooshin</a:t>
            </a:r>
            <a:r>
              <a:rPr lang="en-GB" sz="1800" dirty="0">
                <a:effectLst/>
                <a:latin typeface="Aptos" panose="020B0004020202020204" pitchFamily="34" charset="0"/>
                <a:ea typeface="Aptos" panose="020B0004020202020204" pitchFamily="34" charset="0"/>
                <a:cs typeface="Times New Roman" panose="02020603050405020304" pitchFamily="18" charset="0"/>
              </a:rPr>
              <a:t>. (2014). Football Match Results Prediction Using Artificial Neural Networks; The Case of Iran Pro League. International Journal of Applied Research on Industrial Engineering. 1. 159-179.</a:t>
            </a:r>
            <a:endParaRPr lang="en-GB" sz="1600" dirty="0"/>
          </a:p>
        </p:txBody>
      </p:sp>
      <p:sp>
        <p:nvSpPr>
          <p:cNvPr id="3" name="Slide Number Placeholder 2">
            <a:extLst>
              <a:ext uri="{FF2B5EF4-FFF2-40B4-BE49-F238E27FC236}">
                <a16:creationId xmlns:a16="http://schemas.microsoft.com/office/drawing/2014/main" id="{EAA62AA4-E2DC-F15C-06F4-55E23947CE0E}"/>
              </a:ext>
            </a:extLst>
          </p:cNvPr>
          <p:cNvSpPr>
            <a:spLocks noGrp="1"/>
          </p:cNvSpPr>
          <p:nvPr>
            <p:ph type="sldNum" sz="quarter" idx="10"/>
          </p:nvPr>
        </p:nvSpPr>
        <p:spPr/>
        <p:txBody>
          <a:bodyPr/>
          <a:lstStyle/>
          <a:p>
            <a:pPr rtl="0"/>
            <a:r>
              <a:rPr lang="en-GB" noProof="0"/>
              <a:t>PAGE </a:t>
            </a:r>
            <a:fld id="{4A9B5881-4007-4345-955A-79C2656F0C49}" type="slidenum">
              <a:rPr lang="en-GB" noProof="0" smtClean="0"/>
              <a:pPr rtl="0"/>
              <a:t>17</a:t>
            </a:fld>
            <a:endParaRPr lang="en-GB" noProof="0"/>
          </a:p>
        </p:txBody>
      </p:sp>
    </p:spTree>
    <p:extLst>
      <p:ext uri="{BB962C8B-B14F-4D97-AF65-F5344CB8AC3E}">
        <p14:creationId xmlns:p14="http://schemas.microsoft.com/office/powerpoint/2010/main" val="37144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4000" b="-2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3174"/>
            <a:ext cx="5570291" cy="6721472"/>
          </a:xfrm>
          <a:gradFill>
            <a:gsLst>
              <a:gs pos="1000">
                <a:schemeClr val="tx1">
                  <a:lumMod val="85000"/>
                  <a:lumOff val="15000"/>
                </a:schemeClr>
              </a:gs>
              <a:gs pos="100000">
                <a:schemeClr val="accent2">
                  <a:lumMod val="50000"/>
                </a:schemeClr>
              </a:gs>
            </a:gsLst>
          </a:gradFill>
        </p:spPr>
        <p:txBody>
          <a:bodyPr tIns="396000" bIns="396000" rtlCol="0" anchor="t" anchorCtr="0"/>
          <a:lstStyle/>
          <a:p>
            <a:pPr algn="l"/>
            <a:r>
              <a:rPr lang="en-GB" sz="4800" dirty="0">
                <a:solidFill>
                  <a:schemeClr val="bg1"/>
                </a:solidFill>
              </a:rPr>
              <a:t>What is Sports Analytics?</a:t>
            </a:r>
            <a:br>
              <a:rPr lang="en-GB" sz="4800" dirty="0">
                <a:solidFill>
                  <a:schemeClr val="bg1"/>
                </a:solidFill>
              </a:rPr>
            </a:br>
            <a:br>
              <a:rPr lang="en-GB" sz="2000" dirty="0"/>
            </a:br>
            <a:r>
              <a:rPr lang="en-US" sz="2000" b="0" i="1" dirty="0">
                <a:solidFill>
                  <a:srgbClr val="000000"/>
                </a:solidFill>
                <a:effectLst/>
                <a:latin typeface="Mark Pro"/>
              </a:rPr>
              <a:t>Sports analytics is the art and science of applying data analysis techniques to the sports industry, aimed at improving player performance and achieving competitive advantage. It involves the systematic computational analysis of sports-related data. </a:t>
            </a:r>
            <a:r>
              <a:rPr lang="en-US" sz="2000" b="0" i="0" dirty="0">
                <a:solidFill>
                  <a:srgbClr val="000000"/>
                </a:solidFill>
                <a:effectLst/>
                <a:latin typeface="Mark Pro"/>
              </a:rPr>
              <a:t>(Catapult, 2024)</a:t>
            </a:r>
            <a:r>
              <a:rPr lang="en-GB" sz="2000" dirty="0"/>
              <a:t> </a:t>
            </a:r>
            <a:endParaRPr lang="en-GB" sz="2000" dirty="0">
              <a:solidFill>
                <a:schemeClr val="bg1"/>
              </a:solidFill>
            </a:endParaRPr>
          </a:p>
        </p:txBody>
      </p:sp>
      <p:graphicFrame>
        <p:nvGraphicFramePr>
          <p:cNvPr id="10" name="Content Placeholder 2" descr="List Content Placeholder">
            <a:extLst>
              <a:ext uri="{FF2B5EF4-FFF2-40B4-BE49-F238E27FC236}">
                <a16:creationId xmlns:a16="http://schemas.microsoft.com/office/drawing/2014/main" id="{4DBF5C5D-E8C1-4EFB-87B6-B4245AB407AE}"/>
              </a:ext>
            </a:extLst>
          </p:cNvPr>
          <p:cNvGraphicFramePr>
            <a:graphicFrameLocks noGrp="1"/>
          </p:cNvGraphicFramePr>
          <p:nvPr>
            <p:ph idx="1"/>
            <p:extLst>
              <p:ext uri="{D42A27DB-BD31-4B8C-83A1-F6EECF244321}">
                <p14:modId xmlns:p14="http://schemas.microsoft.com/office/powerpoint/2010/main" val="160471072"/>
              </p:ext>
            </p:extLst>
          </p:nvPr>
        </p:nvGraphicFramePr>
        <p:xfrm>
          <a:off x="5772938" y="436089"/>
          <a:ext cx="5999962" cy="54736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p:txBody>
          <a:bodyPr rtlCol="0"/>
          <a:lstStyle/>
          <a:p>
            <a:pPr rtl="0"/>
            <a:r>
              <a:rPr lang="en-GB" dirty="0"/>
              <a:t>PAGE </a:t>
            </a:r>
            <a:fld id="{4A9B5881-4007-4345-955A-79C2656F0C49}" type="slidenum">
              <a:rPr lang="en-GB" smtClean="0"/>
              <a:pPr/>
              <a:t>2</a:t>
            </a:fld>
            <a:endParaRPr lang="en-GB" dirty="0"/>
          </a:p>
        </p:txBody>
      </p:sp>
      <p:sp>
        <p:nvSpPr>
          <p:cNvPr id="26" name="TextBox 25">
            <a:extLst>
              <a:ext uri="{FF2B5EF4-FFF2-40B4-BE49-F238E27FC236}">
                <a16:creationId xmlns:a16="http://schemas.microsoft.com/office/drawing/2014/main" id="{B2B78955-3B7B-2B27-D22F-69CBE0EF8642}"/>
              </a:ext>
            </a:extLst>
          </p:cNvPr>
          <p:cNvSpPr txBox="1"/>
          <p:nvPr/>
        </p:nvSpPr>
        <p:spPr>
          <a:xfrm>
            <a:off x="318780" y="3560708"/>
            <a:ext cx="4932727" cy="2800767"/>
          </a:xfrm>
          <a:prstGeom prst="rect">
            <a:avLst/>
          </a:prstGeom>
          <a:noFill/>
        </p:spPr>
        <p:txBody>
          <a:bodyPr wrap="square" rtlCol="0">
            <a:spAutoFit/>
          </a:bodyPr>
          <a:lstStyle/>
          <a:p>
            <a:pPr marL="171450" indent="-171450">
              <a:buFont typeface="Arial" panose="020B0604020202020204" pitchFamily="34" charset="0"/>
              <a:buChar char="•"/>
            </a:pPr>
            <a:r>
              <a:rPr lang="en-US" sz="1600" b="1" dirty="0"/>
              <a:t>Performance Optimization</a:t>
            </a:r>
            <a:r>
              <a:rPr lang="en-US" sz="1600" dirty="0"/>
              <a:t>: Coaches use data on player movements, speed, and passing accuracy to refine tactics and player roles.</a:t>
            </a:r>
          </a:p>
          <a:p>
            <a:pPr marL="171450" indent="-171450">
              <a:buFont typeface="Arial" panose="020B0604020202020204" pitchFamily="34" charset="0"/>
              <a:buChar char="•"/>
            </a:pPr>
            <a:r>
              <a:rPr lang="en-US" sz="1600" b="1" dirty="0"/>
              <a:t>Injury Prevention</a:t>
            </a:r>
            <a:r>
              <a:rPr lang="en-US" sz="1600" dirty="0"/>
              <a:t>: Analyzing player workload and biometric data helps predict injury risks and schedule recovery times.</a:t>
            </a:r>
          </a:p>
          <a:p>
            <a:pPr marL="171450" indent="-171450">
              <a:buFont typeface="Arial" panose="020B0604020202020204" pitchFamily="34" charset="0"/>
              <a:buChar char="•"/>
            </a:pPr>
            <a:r>
              <a:rPr lang="en-US" sz="1600" b="1" dirty="0"/>
              <a:t>Recruitment and Scouting</a:t>
            </a:r>
            <a:r>
              <a:rPr lang="en-US" sz="1600" dirty="0"/>
              <a:t>: Clubs assess player data to identify potential talent that fits team needs.</a:t>
            </a:r>
          </a:p>
          <a:p>
            <a:pPr marL="171450" indent="-171450">
              <a:buFont typeface="Arial" panose="020B0604020202020204" pitchFamily="34" charset="0"/>
              <a:buChar char="•"/>
            </a:pPr>
            <a:r>
              <a:rPr lang="en-US" sz="1600" b="1" dirty="0"/>
              <a:t>Fan Engagement</a:t>
            </a:r>
            <a:r>
              <a:rPr lang="en-US" sz="1600" dirty="0"/>
              <a:t>: Teams analyze fan preferences and behavior, tailoring engagement strategies to improve the overall fan experience.</a:t>
            </a:r>
            <a:endParaRPr lang="en-GB" sz="1600" dirty="0"/>
          </a:p>
        </p:txBody>
      </p:sp>
      <p:sp>
        <p:nvSpPr>
          <p:cNvPr id="27" name="TextBox 26">
            <a:extLst>
              <a:ext uri="{FF2B5EF4-FFF2-40B4-BE49-F238E27FC236}">
                <a16:creationId xmlns:a16="http://schemas.microsoft.com/office/drawing/2014/main" id="{C9D98AED-4FAE-8D82-31DE-5A4E5D99C1A8}"/>
              </a:ext>
            </a:extLst>
          </p:cNvPr>
          <p:cNvSpPr txBox="1"/>
          <p:nvPr/>
        </p:nvSpPr>
        <p:spPr>
          <a:xfrm>
            <a:off x="243280" y="3172896"/>
            <a:ext cx="3814186" cy="369332"/>
          </a:xfrm>
          <a:prstGeom prst="rect">
            <a:avLst/>
          </a:prstGeom>
          <a:noFill/>
        </p:spPr>
        <p:txBody>
          <a:bodyPr wrap="none" rtlCol="0">
            <a:spAutoFit/>
          </a:bodyPr>
          <a:lstStyle/>
          <a:p>
            <a:r>
              <a:rPr lang="en-US" b="1" dirty="0">
                <a:solidFill>
                  <a:schemeClr val="bg1"/>
                </a:solidFill>
              </a:rPr>
              <a:t>Application of Data Analysis in Sports</a:t>
            </a:r>
            <a:r>
              <a:rPr lang="en-US" dirty="0">
                <a:solidFill>
                  <a:schemeClr val="bg1"/>
                </a:solidFill>
              </a:rPr>
              <a:t>:</a:t>
            </a:r>
            <a:endParaRPr lang="en-GB" dirty="0">
              <a:solidFill>
                <a:schemeClr val="bg1"/>
              </a:solidFill>
            </a:endParaRPr>
          </a:p>
        </p:txBody>
      </p:sp>
    </p:spTree>
    <p:extLst>
      <p:ext uri="{BB962C8B-B14F-4D97-AF65-F5344CB8AC3E}">
        <p14:creationId xmlns:p14="http://schemas.microsoft.com/office/powerpoint/2010/main" val="4080338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6A4B49-27C8-46B6-8B11-AD7E8F615E2C}"/>
              </a:ext>
            </a:extLst>
          </p:cNvPr>
          <p:cNvSpPr>
            <a:spLocks noGrp="1"/>
          </p:cNvSpPr>
          <p:nvPr>
            <p:ph idx="1"/>
          </p:nvPr>
        </p:nvSpPr>
        <p:spPr>
          <a:xfrm>
            <a:off x="838200" y="1825625"/>
            <a:ext cx="5257800" cy="4351338"/>
          </a:xfrm>
        </p:spPr>
        <p:txBody>
          <a:bodyPr rtlCol="0"/>
          <a:lstStyle/>
          <a:p>
            <a:r>
              <a:rPr lang="en-US" i="1" dirty="0"/>
              <a:t>Linear regression is defined as a statistical technique used for modelling the relationship between a dependent variable (the outcome we want to predict, like attendance or player performance) and one or more independent variables (predictors like player statistics or team ranking) by fitting a linear equation to the data.</a:t>
            </a:r>
            <a:r>
              <a:rPr lang="en-GB" i="1" noProof="1"/>
              <a:t> </a:t>
            </a:r>
            <a:r>
              <a:rPr lang="en-GB" noProof="1"/>
              <a:t>(</a:t>
            </a:r>
            <a:r>
              <a:rPr lang="en-GB" dirty="0" err="1"/>
              <a:t>Kologlu</a:t>
            </a:r>
            <a:r>
              <a:rPr lang="en-GB" dirty="0"/>
              <a:t>, 2018)</a:t>
            </a:r>
          </a:p>
          <a:p>
            <a:r>
              <a:rPr lang="en-US" b="1" u="sng" dirty="0"/>
              <a:t>Formula</a:t>
            </a:r>
            <a:r>
              <a:rPr lang="en-US" b="1" dirty="0"/>
              <a:t>:      </a:t>
            </a:r>
            <a:r>
              <a:rPr lang="en-US" b="1" dirty="0">
                <a:solidFill>
                  <a:srgbClr val="C00000"/>
                </a:solidFill>
              </a:rPr>
              <a:t>y = mx + c</a:t>
            </a:r>
            <a:br>
              <a:rPr lang="en-US" b="1" dirty="0"/>
            </a:br>
            <a:r>
              <a:rPr lang="en-US" dirty="0"/>
              <a:t>Where {m} is the slope and {c} is the </a:t>
            </a:r>
            <a:br>
              <a:rPr lang="en-US" dirty="0"/>
            </a:br>
            <a:r>
              <a:rPr lang="en-US" dirty="0"/>
              <a:t>y – intercept </a:t>
            </a:r>
            <a:r>
              <a:rPr lang="en-GB" dirty="0"/>
              <a:t>(Wong, 2021)</a:t>
            </a:r>
            <a:r>
              <a:rPr lang="en-US" dirty="0"/>
              <a:t>.</a:t>
            </a:r>
          </a:p>
          <a:p>
            <a:endParaRPr lang="en-GB" dirty="0"/>
          </a:p>
          <a:p>
            <a:endParaRPr lang="en-GB" dirty="0"/>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p:txBody>
          <a:bodyPr rtlCol="0"/>
          <a:lstStyle/>
          <a:p>
            <a:pPr rtl="0"/>
            <a:r>
              <a:rPr lang="en-GB"/>
              <a:t>PAGE </a:t>
            </a:r>
            <a:fld id="{4A9B5881-4007-4345-955A-79C2656F0C49}" type="slidenum">
              <a:rPr lang="en-GB" smtClean="0"/>
              <a:pPr rtl="0"/>
              <a:t>3</a:t>
            </a:fld>
            <a:endParaRPr lang="en-GB"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361475"/>
            <a:ext cx="2552123" cy="360000"/>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Linear Regression</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4"/>
            <a:ext cx="2552123" cy="1594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1200" dirty="0"/>
              <a:t>PCA</a:t>
            </a:r>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1200" dirty="0"/>
              <a:t>Neural Networks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1200"/>
              <a:t>Conclusion</a:t>
            </a:r>
            <a:endParaRPr lang="en-GB" sz="1200" dirty="0"/>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2349947"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6" name="TextBox 15">
            <a:extLst>
              <a:ext uri="{FF2B5EF4-FFF2-40B4-BE49-F238E27FC236}">
                <a16:creationId xmlns:a16="http://schemas.microsoft.com/office/drawing/2014/main" id="{E2747987-0C9F-3B6F-1FAD-537000CE70B7}"/>
              </a:ext>
            </a:extLst>
          </p:cNvPr>
          <p:cNvSpPr txBox="1"/>
          <p:nvPr/>
        </p:nvSpPr>
        <p:spPr>
          <a:xfrm>
            <a:off x="7930849" y="5548825"/>
            <a:ext cx="2317750" cy="369332"/>
          </a:xfrm>
          <a:prstGeom prst="rect">
            <a:avLst/>
          </a:prstGeom>
          <a:noFill/>
        </p:spPr>
        <p:txBody>
          <a:bodyPr wrap="none" rtlCol="0">
            <a:spAutoFit/>
          </a:bodyPr>
          <a:lstStyle/>
          <a:p>
            <a:r>
              <a:rPr lang="en-GB" dirty="0">
                <a:solidFill>
                  <a:schemeClr val="bg1"/>
                </a:solidFill>
              </a:rPr>
              <a:t>Figure 1. (Wong, 2021)</a:t>
            </a:r>
          </a:p>
        </p:txBody>
      </p:sp>
      <p:pic>
        <p:nvPicPr>
          <p:cNvPr id="25" name="Picture 24" descr="A diagram of a linear regression&#10;&#10;Description automatically generated">
            <a:extLst>
              <a:ext uri="{FF2B5EF4-FFF2-40B4-BE49-F238E27FC236}">
                <a16:creationId xmlns:a16="http://schemas.microsoft.com/office/drawing/2014/main" id="{001AC924-A321-D200-F887-2DA1AC331DA2}"/>
              </a:ext>
            </a:extLst>
          </p:cNvPr>
          <p:cNvPicPr>
            <a:picLocks noChangeAspect="1"/>
          </p:cNvPicPr>
          <p:nvPr/>
        </p:nvPicPr>
        <p:blipFill>
          <a:blip r:embed="rId4"/>
          <a:stretch>
            <a:fillRect/>
          </a:stretch>
        </p:blipFill>
        <p:spPr>
          <a:xfrm>
            <a:off x="6096000" y="1328530"/>
            <a:ext cx="5987448" cy="4146309"/>
          </a:xfrm>
          <a:prstGeom prst="rect">
            <a:avLst/>
          </a:prstGeom>
        </p:spPr>
      </p:pic>
      <p:sp>
        <p:nvSpPr>
          <p:cNvPr id="31" name="Title 1">
            <a:extLst>
              <a:ext uri="{FF2B5EF4-FFF2-40B4-BE49-F238E27FC236}">
                <a16:creationId xmlns:a16="http://schemas.microsoft.com/office/drawing/2014/main" id="{1171489F-1847-D960-D9EE-B5D7DB49930E}"/>
              </a:ext>
            </a:extLst>
          </p:cNvPr>
          <p:cNvSpPr txBox="1">
            <a:spLocks/>
          </p:cNvSpPr>
          <p:nvPr/>
        </p:nvSpPr>
        <p:spPr>
          <a:xfrm>
            <a:off x="836612" y="338293"/>
            <a:ext cx="4128082" cy="893224"/>
          </a:xfrm>
          <a:prstGeom prst="rect">
            <a:avLst/>
          </a:prstGeom>
          <a:solidFill>
            <a:schemeClr val="accent2">
              <a:lumMod val="50000"/>
            </a:schemeClr>
          </a:solidFill>
        </p:spPr>
        <p:txBody>
          <a:bodyPr vert="horz" lIns="91440" tIns="108000" rIns="91440" bIns="108000" rtlCol="0" anchor="ctr">
            <a:spAutoFit/>
          </a:bodyPr>
          <a:lstStyle>
            <a:lvl1pPr algn="l" defTabSz="914400" rtl="0" eaLnBrk="1" latinLnBrk="0" hangingPunct="1">
              <a:lnSpc>
                <a:spcPct val="100000"/>
              </a:lnSpc>
              <a:spcBef>
                <a:spcPct val="0"/>
              </a:spcBef>
              <a:buNone/>
              <a:defRPr sz="4000" kern="1200">
                <a:solidFill>
                  <a:schemeClr val="bg1"/>
                </a:solidFill>
                <a:latin typeface="+mj-lt"/>
                <a:ea typeface="+mj-ea"/>
                <a:cs typeface="+mj-cs"/>
              </a:defRPr>
            </a:lvl1pPr>
          </a:lstStyle>
          <a:p>
            <a:r>
              <a:rPr lang="en-GB" dirty="0"/>
              <a:t>Linear Regression</a:t>
            </a:r>
          </a:p>
        </p:txBody>
      </p:sp>
    </p:spTree>
    <p:extLst>
      <p:ext uri="{BB962C8B-B14F-4D97-AF65-F5344CB8AC3E}">
        <p14:creationId xmlns:p14="http://schemas.microsoft.com/office/powerpoint/2010/main" val="21698326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p:tgtEl>
                                          <p:spTgt spid="8"/>
                                        </p:tgtEl>
                                        <p:attrNameLst>
                                          <p:attrName>ppt_y</p:attrName>
                                        </p:attrNameLst>
                                      </p:cBhvr>
                                      <p:tavLst>
                                        <p:tav tm="0">
                                          <p:val>
                                            <p:strVal val="#ppt_y+#ppt_h*1.125000"/>
                                          </p:val>
                                        </p:tav>
                                        <p:tav tm="100000">
                                          <p:val>
                                            <p:strVal val="#ppt_y"/>
                                          </p:val>
                                        </p:tav>
                                      </p:tavLst>
                                    </p:anim>
                                    <p:animEffect transition="in" filter="wipe(up)">
                                      <p:cBhvr>
                                        <p:cTn id="8" dur="250"/>
                                        <p:tgtEl>
                                          <p:spTgt spid="8"/>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50"/>
                                        <p:tgtEl>
                                          <p:spTgt spid="14"/>
                                        </p:tgtEl>
                                      </p:cBhvr>
                                    </p:animEffect>
                                  </p:childTnLst>
                                </p:cTn>
                              </p:par>
                            </p:childTnLst>
                          </p:cTn>
                        </p:par>
                        <p:par>
                          <p:cTn id="12" fill="hold">
                            <p:stCondLst>
                              <p:cond delay="250"/>
                            </p:stCondLst>
                            <p:childTnLst>
                              <p:par>
                                <p:cTn id="13" presetID="1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50"/>
                                        <p:tgtEl>
                                          <p:spTgt spid="10"/>
                                        </p:tgtEl>
                                        <p:attrNameLst>
                                          <p:attrName>ppt_y</p:attrName>
                                        </p:attrNameLst>
                                      </p:cBhvr>
                                      <p:tavLst>
                                        <p:tav tm="0">
                                          <p:val>
                                            <p:strVal val="#ppt_y+#ppt_h*1.125000"/>
                                          </p:val>
                                        </p:tav>
                                        <p:tav tm="100000">
                                          <p:val>
                                            <p:strVal val="#ppt_y"/>
                                          </p:val>
                                        </p:tav>
                                      </p:tavLst>
                                    </p:anim>
                                    <p:animEffect transition="in" filter="wipe(up)">
                                      <p:cBhvr>
                                        <p:cTn id="16" dur="250"/>
                                        <p:tgtEl>
                                          <p:spTgt spid="10"/>
                                        </p:tgtEl>
                                      </p:cBhvr>
                                    </p:animEffect>
                                  </p:childTnLst>
                                </p:cTn>
                              </p:par>
                            </p:childTnLst>
                          </p:cTn>
                        </p:par>
                        <p:par>
                          <p:cTn id="17" fill="hold">
                            <p:stCondLst>
                              <p:cond delay="500"/>
                            </p:stCondLst>
                            <p:childTnLst>
                              <p:par>
                                <p:cTn id="18" presetID="12" presetClass="entr" presetSubtype="4"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250"/>
                                        <p:tgtEl>
                                          <p:spTgt spid="11"/>
                                        </p:tgtEl>
                                        <p:attrNameLst>
                                          <p:attrName>ppt_y</p:attrName>
                                        </p:attrNameLst>
                                      </p:cBhvr>
                                      <p:tavLst>
                                        <p:tav tm="0">
                                          <p:val>
                                            <p:strVal val="#ppt_y+#ppt_h*1.125000"/>
                                          </p:val>
                                        </p:tav>
                                        <p:tav tm="100000">
                                          <p:val>
                                            <p:strVal val="#ppt_y"/>
                                          </p:val>
                                        </p:tav>
                                      </p:tavLst>
                                    </p:anim>
                                    <p:animEffect transition="in" filter="wipe(up)">
                                      <p:cBhvr>
                                        <p:cTn id="21" dur="250"/>
                                        <p:tgtEl>
                                          <p:spTgt spid="11"/>
                                        </p:tgtEl>
                                      </p:cBhvr>
                                    </p:animEffect>
                                  </p:childTnLst>
                                </p:cTn>
                              </p:par>
                            </p:childTnLst>
                          </p:cTn>
                        </p:par>
                        <p:par>
                          <p:cTn id="22" fill="hold">
                            <p:stCondLst>
                              <p:cond delay="750"/>
                            </p:stCondLst>
                            <p:childTnLst>
                              <p:par>
                                <p:cTn id="23" presetID="12" presetClass="entr" presetSubtype="4"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250"/>
                                        <p:tgtEl>
                                          <p:spTgt spid="12"/>
                                        </p:tgtEl>
                                        <p:attrNameLst>
                                          <p:attrName>ppt_y</p:attrName>
                                        </p:attrNameLst>
                                      </p:cBhvr>
                                      <p:tavLst>
                                        <p:tav tm="0">
                                          <p:val>
                                            <p:strVal val="#ppt_y+#ppt_h*1.125000"/>
                                          </p:val>
                                        </p:tav>
                                        <p:tav tm="100000">
                                          <p:val>
                                            <p:strVal val="#ppt_y"/>
                                          </p:val>
                                        </p:tav>
                                      </p:tavLst>
                                    </p:anim>
                                    <p:animEffect transition="in" filter="wipe(up)">
                                      <p:cBhvr>
                                        <p:cTn id="2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8DC4C-5100-3DDC-F045-7546BA3373A5}"/>
            </a:ext>
          </a:extLst>
        </p:cNvPr>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A9F8AFF1-2884-A0B8-F4E7-F96759D3E68E}"/>
              </a:ext>
            </a:extLst>
          </p:cNvPr>
          <p:cNvSpPr>
            <a:spLocks noGrp="1"/>
          </p:cNvSpPr>
          <p:nvPr>
            <p:ph type="sldNum" sz="quarter" idx="10"/>
          </p:nvPr>
        </p:nvSpPr>
        <p:spPr>
          <a:xfrm>
            <a:off x="11353800" y="6361475"/>
            <a:ext cx="838200" cy="360000"/>
          </a:xfrm>
        </p:spPr>
        <p:txBody>
          <a:bodyPr rtlCol="0" anchor="ctr">
            <a:normAutofit/>
          </a:bodyPr>
          <a:lstStyle/>
          <a:p>
            <a:pPr rtl="0">
              <a:spcAft>
                <a:spcPts val="600"/>
              </a:spcAft>
            </a:pPr>
            <a:r>
              <a:rPr lang="en-GB"/>
              <a:t>PAGE </a:t>
            </a:r>
            <a:fld id="{4A9B5881-4007-4345-955A-79C2656F0C49}" type="slidenum">
              <a:rPr lang="en-GB" smtClean="0"/>
              <a:pPr rtl="0">
                <a:spcAft>
                  <a:spcPts val="600"/>
                </a:spcAft>
              </a:pPr>
              <a:t>4</a:t>
            </a:fld>
            <a:endParaRPr lang="en-GB"/>
          </a:p>
        </p:txBody>
      </p:sp>
      <p:sp>
        <p:nvSpPr>
          <p:cNvPr id="27" name="Content Placeholder 26">
            <a:extLst>
              <a:ext uri="{FF2B5EF4-FFF2-40B4-BE49-F238E27FC236}">
                <a16:creationId xmlns:a16="http://schemas.microsoft.com/office/drawing/2014/main" id="{320CAA29-FD8F-4AE9-D814-27E7F2621F81}"/>
              </a:ext>
            </a:extLst>
          </p:cNvPr>
          <p:cNvSpPr>
            <a:spLocks noGrp="1"/>
          </p:cNvSpPr>
          <p:nvPr>
            <p:ph sz="half" idx="1"/>
          </p:nvPr>
        </p:nvSpPr>
        <p:spPr/>
        <p:txBody>
          <a:bodyPr/>
          <a:lstStyle/>
          <a:p>
            <a:r>
              <a:rPr lang="en-US" dirty="0"/>
              <a:t>The distance between the actual data point and the predicted line is called ‘</a:t>
            </a:r>
            <a:r>
              <a:rPr lang="en-US" dirty="0">
                <a:solidFill>
                  <a:schemeClr val="accent2">
                    <a:lumMod val="75000"/>
                  </a:schemeClr>
                </a:solidFill>
              </a:rPr>
              <a:t>error</a:t>
            </a:r>
            <a:r>
              <a:rPr lang="en-US" dirty="0"/>
              <a:t>’ or ‘</a:t>
            </a:r>
            <a:r>
              <a:rPr lang="en-US" dirty="0">
                <a:solidFill>
                  <a:schemeClr val="accent2">
                    <a:lumMod val="75000"/>
                  </a:schemeClr>
                </a:solidFill>
              </a:rPr>
              <a:t>residual</a:t>
            </a:r>
            <a:r>
              <a:rPr lang="en-US" dirty="0"/>
              <a:t>’.</a:t>
            </a:r>
          </a:p>
          <a:p>
            <a:r>
              <a:rPr lang="en-US" dirty="0">
                <a:solidFill>
                  <a:schemeClr val="accent2">
                    <a:lumMod val="75000"/>
                  </a:schemeClr>
                </a:solidFill>
              </a:rPr>
              <a:t>The best-fit line </a:t>
            </a:r>
            <a:r>
              <a:rPr lang="en-US" dirty="0"/>
              <a:t>is a line that has the least error which means the error between predicted values and actual values should be minimum (Kavita, 2024).</a:t>
            </a:r>
          </a:p>
          <a:p>
            <a:r>
              <a:rPr lang="en-US" dirty="0"/>
              <a:t>Mathematically, you obtain the best-fit line by minimizing the Residual Sum of Squares (RSS).</a:t>
            </a:r>
          </a:p>
          <a:p>
            <a:endParaRPr lang="en-US" dirty="0"/>
          </a:p>
          <a:p>
            <a:endParaRPr lang="en-US" dirty="0"/>
          </a:p>
          <a:p>
            <a:endParaRPr lang="en-US" dirty="0"/>
          </a:p>
          <a:p>
            <a:endParaRPr lang="en-US" dirty="0"/>
          </a:p>
          <a:p>
            <a:endParaRPr lang="en-GB" dirty="0"/>
          </a:p>
        </p:txBody>
      </p:sp>
      <p:sp>
        <p:nvSpPr>
          <p:cNvPr id="28" name="TextBox 27">
            <a:extLst>
              <a:ext uri="{FF2B5EF4-FFF2-40B4-BE49-F238E27FC236}">
                <a16:creationId xmlns:a16="http://schemas.microsoft.com/office/drawing/2014/main" id="{5317E43B-CDD6-411D-486A-B62AF1981C89}"/>
              </a:ext>
            </a:extLst>
          </p:cNvPr>
          <p:cNvSpPr txBox="1"/>
          <p:nvPr/>
        </p:nvSpPr>
        <p:spPr>
          <a:xfrm>
            <a:off x="7561381" y="5156986"/>
            <a:ext cx="2728519" cy="646331"/>
          </a:xfrm>
          <a:prstGeom prst="rect">
            <a:avLst/>
          </a:prstGeom>
          <a:noFill/>
        </p:spPr>
        <p:txBody>
          <a:bodyPr wrap="square" rtlCol="0">
            <a:spAutoFit/>
          </a:bodyPr>
          <a:lstStyle/>
          <a:p>
            <a:r>
              <a:rPr lang="en-GB" dirty="0">
                <a:solidFill>
                  <a:schemeClr val="bg1"/>
                </a:solidFill>
              </a:rPr>
              <a:t>Figure 2. </a:t>
            </a:r>
            <a:r>
              <a:rPr lang="en-GB" sz="18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(Gopalan, 2020)</a:t>
            </a:r>
            <a:endParaRPr lang="en-GB" dirty="0">
              <a:solidFill>
                <a:schemeClr val="bg1"/>
              </a:solidFill>
            </a:endParaRPr>
          </a:p>
          <a:p>
            <a:endParaRPr lang="en-GB" dirty="0"/>
          </a:p>
        </p:txBody>
      </p:sp>
      <p:pic>
        <p:nvPicPr>
          <p:cNvPr id="35" name="Content Placeholder 34" descr="A diagram of a graph&#10;&#10;Description automatically generated">
            <a:extLst>
              <a:ext uri="{FF2B5EF4-FFF2-40B4-BE49-F238E27FC236}">
                <a16:creationId xmlns:a16="http://schemas.microsoft.com/office/drawing/2014/main" id="{CC2F9596-396C-DCB8-CFBF-F63B8A9CC88E}"/>
              </a:ext>
            </a:extLst>
          </p:cNvPr>
          <p:cNvPicPr>
            <a:picLocks noGrp="1" noChangeAspect="1"/>
          </p:cNvPicPr>
          <p:nvPr>
            <p:ph sz="half" idx="2"/>
          </p:nvPr>
        </p:nvPicPr>
        <p:blipFill>
          <a:blip r:embed="rId3"/>
          <a:stretch>
            <a:fillRect/>
          </a:stretch>
        </p:blipFill>
        <p:spPr>
          <a:xfrm>
            <a:off x="6096000" y="1258350"/>
            <a:ext cx="5659282" cy="3802253"/>
          </a:xfrm>
        </p:spPr>
      </p:pic>
      <p:sp>
        <p:nvSpPr>
          <p:cNvPr id="43" name="Title 1">
            <a:extLst>
              <a:ext uri="{FF2B5EF4-FFF2-40B4-BE49-F238E27FC236}">
                <a16:creationId xmlns:a16="http://schemas.microsoft.com/office/drawing/2014/main" id="{386049D6-635E-0B44-67D5-541AD96A965C}"/>
              </a:ext>
            </a:extLst>
          </p:cNvPr>
          <p:cNvSpPr txBox="1">
            <a:spLocks/>
          </p:cNvSpPr>
          <p:nvPr/>
        </p:nvSpPr>
        <p:spPr>
          <a:xfrm>
            <a:off x="836612" y="338293"/>
            <a:ext cx="4128082" cy="893224"/>
          </a:xfrm>
          <a:prstGeom prst="rect">
            <a:avLst/>
          </a:prstGeom>
          <a:solidFill>
            <a:schemeClr val="accent2">
              <a:lumMod val="50000"/>
            </a:schemeClr>
          </a:solidFill>
        </p:spPr>
        <p:txBody>
          <a:bodyPr vert="horz" lIns="91440" tIns="108000" rIns="91440" bIns="108000" rtlCol="0" anchor="ctr">
            <a:spAutoFit/>
          </a:bodyPr>
          <a:lstStyle>
            <a:lvl1pPr algn="l" defTabSz="914400" rtl="0" eaLnBrk="1" latinLnBrk="0" hangingPunct="1">
              <a:lnSpc>
                <a:spcPct val="100000"/>
              </a:lnSpc>
              <a:spcBef>
                <a:spcPct val="0"/>
              </a:spcBef>
              <a:buNone/>
              <a:defRPr sz="4000" kern="1200">
                <a:solidFill>
                  <a:schemeClr val="bg1"/>
                </a:solidFill>
                <a:latin typeface="+mj-lt"/>
                <a:ea typeface="+mj-ea"/>
                <a:cs typeface="+mj-cs"/>
              </a:defRPr>
            </a:lvl1pPr>
          </a:lstStyle>
          <a:p>
            <a:r>
              <a:rPr lang="en-GB" dirty="0"/>
              <a:t>Linear Regression</a:t>
            </a:r>
          </a:p>
        </p:txBody>
      </p:sp>
    </p:spTree>
    <p:extLst>
      <p:ext uri="{BB962C8B-B14F-4D97-AF65-F5344CB8AC3E}">
        <p14:creationId xmlns:p14="http://schemas.microsoft.com/office/powerpoint/2010/main" val="128282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393E846-31C8-B1B1-D05E-A34C50B885FB}"/>
              </a:ext>
            </a:extLst>
          </p:cNvPr>
          <p:cNvSpPr>
            <a:spLocks noGrp="1"/>
          </p:cNvSpPr>
          <p:nvPr>
            <p:ph type="body" idx="1"/>
          </p:nvPr>
        </p:nvSpPr>
        <p:spPr/>
        <p:txBody>
          <a:bodyPr anchor="ctr">
            <a:normAutofit/>
          </a:bodyPr>
          <a:lstStyle/>
          <a:p>
            <a:pPr algn="ctr"/>
            <a:r>
              <a:rPr lang="en-GB" sz="2800" dirty="0"/>
              <a:t>Importance</a:t>
            </a:r>
          </a:p>
        </p:txBody>
      </p:sp>
      <p:sp>
        <p:nvSpPr>
          <p:cNvPr id="3" name="Content Placeholder 2">
            <a:extLst>
              <a:ext uri="{FF2B5EF4-FFF2-40B4-BE49-F238E27FC236}">
                <a16:creationId xmlns:a16="http://schemas.microsoft.com/office/drawing/2014/main" id="{107BC271-8005-69C6-D638-88F7285140CD}"/>
              </a:ext>
            </a:extLst>
          </p:cNvPr>
          <p:cNvSpPr>
            <a:spLocks noGrp="1"/>
          </p:cNvSpPr>
          <p:nvPr>
            <p:ph sz="half" idx="2"/>
          </p:nvPr>
        </p:nvSpPr>
        <p:spPr/>
        <p:txBody>
          <a:bodyPr>
            <a:normAutofit fontScale="85000" lnSpcReduction="20000"/>
          </a:bodyPr>
          <a:lstStyle/>
          <a:p>
            <a:r>
              <a:rPr lang="en-GB" b="1" dirty="0">
                <a:effectLst/>
              </a:rPr>
              <a:t>Simplicity and interpretability</a:t>
            </a:r>
            <a:br>
              <a:rPr lang="en-GB" b="1" dirty="0">
                <a:effectLst/>
              </a:rPr>
            </a:br>
            <a:br>
              <a:rPr lang="en-GB" b="1" dirty="0">
                <a:effectLst/>
              </a:rPr>
            </a:br>
            <a:r>
              <a:rPr lang="en-GB" sz="1700" b="1" dirty="0">
                <a:effectLst/>
              </a:rPr>
              <a:t>Easy understanding and application. Easier to explain.</a:t>
            </a:r>
            <a:br>
              <a:rPr lang="en-GB" b="1" dirty="0">
                <a:effectLst/>
              </a:rPr>
            </a:br>
            <a:endParaRPr lang="en-GB" b="1" dirty="0">
              <a:effectLst/>
            </a:endParaRPr>
          </a:p>
          <a:p>
            <a:r>
              <a:rPr lang="en-GB" b="1" dirty="0"/>
              <a:t>Building block for other techniques</a:t>
            </a:r>
            <a:br>
              <a:rPr lang="en-GB" b="1" dirty="0"/>
            </a:br>
            <a:br>
              <a:rPr lang="en-GB" b="1" dirty="0"/>
            </a:br>
            <a:r>
              <a:rPr lang="en-GB" sz="1700" b="1" dirty="0"/>
              <a:t>A good foundation for other machine learning methods and data science. </a:t>
            </a:r>
            <a:br>
              <a:rPr lang="en-GB" sz="1700" b="1" dirty="0"/>
            </a:br>
            <a:endParaRPr lang="en-GB" sz="1700" b="1" dirty="0"/>
          </a:p>
          <a:p>
            <a:r>
              <a:rPr lang="en-GB" b="1" dirty="0"/>
              <a:t>Prediction</a:t>
            </a:r>
            <a:br>
              <a:rPr lang="en-GB" b="1" dirty="0"/>
            </a:br>
            <a:br>
              <a:rPr lang="en-GB" b="1" dirty="0"/>
            </a:br>
            <a:r>
              <a:rPr lang="en-GB" sz="1900" b="1" dirty="0"/>
              <a:t>Allows you to predict future values based on existing data.</a:t>
            </a:r>
            <a:br>
              <a:rPr lang="en-GB" b="1" dirty="0"/>
            </a:br>
            <a:endParaRPr lang="en-GB" b="1" dirty="0"/>
          </a:p>
          <a:p>
            <a:r>
              <a:rPr lang="en-GB" b="1" dirty="0"/>
              <a:t>Applicability </a:t>
            </a:r>
            <a:br>
              <a:rPr lang="en-GB" b="1" dirty="0"/>
            </a:br>
            <a:br>
              <a:rPr lang="en-GB" b="1" dirty="0"/>
            </a:br>
            <a:r>
              <a:rPr lang="en-GB" sz="1900" b="1" dirty="0"/>
              <a:t>A versatile tool for various fields.</a:t>
            </a:r>
            <a:br>
              <a:rPr lang="en-GB" b="1" dirty="0"/>
            </a:br>
            <a:endParaRPr lang="en-GB" b="1" dirty="0"/>
          </a:p>
          <a:p>
            <a:endParaRPr lang="en-GB" dirty="0"/>
          </a:p>
        </p:txBody>
      </p:sp>
      <p:sp>
        <p:nvSpPr>
          <p:cNvPr id="13" name="Text Placeholder 12">
            <a:extLst>
              <a:ext uri="{FF2B5EF4-FFF2-40B4-BE49-F238E27FC236}">
                <a16:creationId xmlns:a16="http://schemas.microsoft.com/office/drawing/2014/main" id="{6C92DCF3-511C-4336-E925-0334C735E8E8}"/>
              </a:ext>
            </a:extLst>
          </p:cNvPr>
          <p:cNvSpPr>
            <a:spLocks noGrp="1"/>
          </p:cNvSpPr>
          <p:nvPr>
            <p:ph type="body" sz="quarter" idx="3"/>
          </p:nvPr>
        </p:nvSpPr>
        <p:spPr/>
        <p:txBody>
          <a:bodyPr anchor="ctr">
            <a:normAutofit/>
          </a:bodyPr>
          <a:lstStyle/>
          <a:p>
            <a:pPr algn="ctr"/>
            <a:r>
              <a:rPr lang="en-GB" sz="2800" dirty="0"/>
              <a:t>Limitations</a:t>
            </a:r>
          </a:p>
        </p:txBody>
      </p:sp>
      <p:sp>
        <p:nvSpPr>
          <p:cNvPr id="4" name="Content Placeholder 3">
            <a:extLst>
              <a:ext uri="{FF2B5EF4-FFF2-40B4-BE49-F238E27FC236}">
                <a16:creationId xmlns:a16="http://schemas.microsoft.com/office/drawing/2014/main" id="{1B4FA933-1575-685F-E8DE-FA3F2D0382D4}"/>
              </a:ext>
            </a:extLst>
          </p:cNvPr>
          <p:cNvSpPr>
            <a:spLocks noGrp="1"/>
          </p:cNvSpPr>
          <p:nvPr>
            <p:ph sz="quarter" idx="4"/>
          </p:nvPr>
        </p:nvSpPr>
        <p:spPr/>
        <p:txBody>
          <a:bodyPr>
            <a:normAutofit fontScale="92500" lnSpcReduction="10000"/>
          </a:bodyPr>
          <a:lstStyle/>
          <a:p>
            <a:r>
              <a:rPr lang="en-GB" b="1" dirty="0"/>
              <a:t>Struggles with non-linear data</a:t>
            </a:r>
            <a:br>
              <a:rPr lang="en-GB" b="1" dirty="0"/>
            </a:br>
            <a:br>
              <a:rPr lang="en-GB" b="1" dirty="0"/>
            </a:br>
            <a:r>
              <a:rPr lang="en-GB" sz="1700" b="1" dirty="0"/>
              <a:t>May not hold in complex data.</a:t>
            </a:r>
            <a:br>
              <a:rPr lang="en-GB" sz="1600" b="1" dirty="0"/>
            </a:br>
            <a:endParaRPr lang="en-GB" b="1" dirty="0"/>
          </a:p>
          <a:p>
            <a:r>
              <a:rPr lang="en-GB" b="1" dirty="0"/>
              <a:t>Outlier sensitive</a:t>
            </a:r>
            <a:br>
              <a:rPr lang="en-GB" b="1" dirty="0"/>
            </a:br>
            <a:br>
              <a:rPr lang="en-GB" b="1" dirty="0"/>
            </a:br>
            <a:r>
              <a:rPr lang="en-GB" sz="1700" b="1" dirty="0"/>
              <a:t>Can disproportionately affect the accuracy of predictions.</a:t>
            </a:r>
            <a:br>
              <a:rPr lang="en-GB" sz="1600" b="1" dirty="0"/>
            </a:br>
            <a:endParaRPr lang="en-GB" sz="1600" b="1" dirty="0"/>
          </a:p>
          <a:p>
            <a:r>
              <a:rPr lang="en-GB" b="1" dirty="0"/>
              <a:t>Lack of Dynamic Adaptability</a:t>
            </a:r>
            <a:br>
              <a:rPr lang="en-GB" b="1" dirty="0"/>
            </a:br>
            <a:br>
              <a:rPr lang="en-GB" b="1" dirty="0"/>
            </a:br>
            <a:r>
              <a:rPr lang="en-GB" sz="1700" b="1" dirty="0"/>
              <a:t>For </a:t>
            </a:r>
            <a:r>
              <a:rPr lang="en-GB" sz="1700" b="1" dirty="0" err="1"/>
              <a:t>eg</a:t>
            </a:r>
            <a:r>
              <a:rPr lang="en-GB" sz="1700" b="1" dirty="0"/>
              <a:t>, a player’s performance can drastically change due to a recent injury or change in formation.</a:t>
            </a:r>
            <a:br>
              <a:rPr lang="en-GB" b="1" dirty="0"/>
            </a:br>
            <a:br>
              <a:rPr lang="en-GB" dirty="0"/>
            </a:br>
            <a:endParaRPr lang="en-GB" dirty="0"/>
          </a:p>
          <a:p>
            <a:endParaRPr lang="en-GB" dirty="0"/>
          </a:p>
        </p:txBody>
      </p:sp>
      <p:sp>
        <p:nvSpPr>
          <p:cNvPr id="5" name="Slide Number Placeholder 4">
            <a:extLst>
              <a:ext uri="{FF2B5EF4-FFF2-40B4-BE49-F238E27FC236}">
                <a16:creationId xmlns:a16="http://schemas.microsoft.com/office/drawing/2014/main" id="{9C96E5AF-11D1-B6A3-D2F3-9B4813BD9576}"/>
              </a:ext>
            </a:extLst>
          </p:cNvPr>
          <p:cNvSpPr>
            <a:spLocks noGrp="1"/>
          </p:cNvSpPr>
          <p:nvPr>
            <p:ph type="sldNum" sz="quarter" idx="10"/>
          </p:nvPr>
        </p:nvSpPr>
        <p:spPr/>
        <p:txBody>
          <a:bodyPr/>
          <a:lstStyle/>
          <a:p>
            <a:pPr rtl="0"/>
            <a:r>
              <a:rPr lang="en-GB" noProof="0"/>
              <a:t>PAGE </a:t>
            </a:r>
            <a:fld id="{4A9B5881-4007-4345-955A-79C2656F0C49}" type="slidenum">
              <a:rPr lang="en-GB" noProof="0" smtClean="0"/>
              <a:pPr rtl="0"/>
              <a:t>5</a:t>
            </a:fld>
            <a:endParaRPr lang="en-GB" noProof="0"/>
          </a:p>
        </p:txBody>
      </p:sp>
      <p:sp>
        <p:nvSpPr>
          <p:cNvPr id="10" name="Title 1">
            <a:extLst>
              <a:ext uri="{FF2B5EF4-FFF2-40B4-BE49-F238E27FC236}">
                <a16:creationId xmlns:a16="http://schemas.microsoft.com/office/drawing/2014/main" id="{3FA3A37D-29BF-569F-8219-D8D956371FB1}"/>
              </a:ext>
            </a:extLst>
          </p:cNvPr>
          <p:cNvSpPr txBox="1">
            <a:spLocks/>
          </p:cNvSpPr>
          <p:nvPr/>
        </p:nvSpPr>
        <p:spPr>
          <a:xfrm>
            <a:off x="836612" y="338293"/>
            <a:ext cx="4128082" cy="893224"/>
          </a:xfrm>
          <a:prstGeom prst="rect">
            <a:avLst/>
          </a:prstGeom>
          <a:solidFill>
            <a:schemeClr val="accent2">
              <a:lumMod val="50000"/>
            </a:schemeClr>
          </a:solidFill>
        </p:spPr>
        <p:txBody>
          <a:bodyPr vert="horz" lIns="91440" tIns="108000" rIns="91440" bIns="108000" rtlCol="0" anchor="ctr">
            <a:spAutoFit/>
          </a:bodyPr>
          <a:lstStyle>
            <a:lvl1pPr algn="l" defTabSz="914400" rtl="0" eaLnBrk="1" latinLnBrk="0" hangingPunct="1">
              <a:lnSpc>
                <a:spcPct val="100000"/>
              </a:lnSpc>
              <a:spcBef>
                <a:spcPct val="0"/>
              </a:spcBef>
              <a:buNone/>
              <a:defRPr sz="4000" kern="1200">
                <a:solidFill>
                  <a:schemeClr val="bg1"/>
                </a:solidFill>
                <a:latin typeface="+mj-lt"/>
                <a:ea typeface="+mj-ea"/>
                <a:cs typeface="+mj-cs"/>
              </a:defRPr>
            </a:lvl1pPr>
          </a:lstStyle>
          <a:p>
            <a:r>
              <a:rPr lang="en-GB" dirty="0"/>
              <a:t>Linear Regression</a:t>
            </a:r>
          </a:p>
        </p:txBody>
      </p:sp>
    </p:spTree>
    <p:extLst>
      <p:ext uri="{BB962C8B-B14F-4D97-AF65-F5344CB8AC3E}">
        <p14:creationId xmlns:p14="http://schemas.microsoft.com/office/powerpoint/2010/main" val="827824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8962B49-78AF-C0BF-668B-DD88C149470D}"/>
              </a:ext>
            </a:extLst>
          </p:cNvPr>
          <p:cNvSpPr>
            <a:spLocks noGrp="1"/>
          </p:cNvSpPr>
          <p:nvPr>
            <p:ph type="sldNum" sz="quarter" idx="10"/>
          </p:nvPr>
        </p:nvSpPr>
        <p:spPr/>
        <p:txBody>
          <a:bodyPr/>
          <a:lstStyle/>
          <a:p>
            <a:pPr rtl="0"/>
            <a:r>
              <a:rPr lang="en-GB" noProof="0"/>
              <a:t>PAGE </a:t>
            </a:r>
            <a:fld id="{4A9B5881-4007-4345-955A-79C2656F0C49}" type="slidenum">
              <a:rPr lang="en-GB" noProof="0" smtClean="0"/>
              <a:pPr rtl="0"/>
              <a:t>6</a:t>
            </a:fld>
            <a:endParaRPr lang="en-GB" noProof="0"/>
          </a:p>
        </p:txBody>
      </p:sp>
      <p:sp>
        <p:nvSpPr>
          <p:cNvPr id="9" name="Title 1">
            <a:extLst>
              <a:ext uri="{FF2B5EF4-FFF2-40B4-BE49-F238E27FC236}">
                <a16:creationId xmlns:a16="http://schemas.microsoft.com/office/drawing/2014/main" id="{83AADDB7-2F3C-D175-5628-7BC654A0DAA1}"/>
              </a:ext>
            </a:extLst>
          </p:cNvPr>
          <p:cNvSpPr txBox="1">
            <a:spLocks/>
          </p:cNvSpPr>
          <p:nvPr/>
        </p:nvSpPr>
        <p:spPr>
          <a:xfrm>
            <a:off x="0" y="0"/>
            <a:ext cx="5607731" cy="833663"/>
          </a:xfrm>
          <a:prstGeom prst="rect">
            <a:avLst/>
          </a:prstGeom>
          <a:solidFill>
            <a:schemeClr val="accent2">
              <a:lumMod val="50000"/>
            </a:schemeClr>
          </a:solidFill>
        </p:spPr>
        <p:txBody>
          <a:bodyPr vert="horz" wrap="square" lIns="91440" tIns="108000" rIns="91440" bIns="108000" rtlCol="0" anchor="ctr">
            <a:spAutoFit/>
          </a:bodyPr>
          <a:lstStyle>
            <a:lvl1pPr algn="l" defTabSz="914400" rtl="0" eaLnBrk="1" latinLnBrk="0" hangingPunct="1">
              <a:lnSpc>
                <a:spcPct val="100000"/>
              </a:lnSpc>
              <a:spcBef>
                <a:spcPct val="0"/>
              </a:spcBef>
              <a:buNone/>
              <a:defRPr sz="4000" kern="1200">
                <a:solidFill>
                  <a:schemeClr val="bg1"/>
                </a:solidFill>
                <a:latin typeface="+mj-lt"/>
                <a:ea typeface="+mj-ea"/>
                <a:cs typeface="+mj-cs"/>
              </a:defRPr>
            </a:lvl1pPr>
          </a:lstStyle>
          <a:p>
            <a:r>
              <a:rPr lang="en-GB" dirty="0"/>
              <a:t>Linear Regression Dataset</a:t>
            </a:r>
          </a:p>
        </p:txBody>
      </p:sp>
      <p:pic>
        <p:nvPicPr>
          <p:cNvPr id="11" name="Picture 10" descr="A table with numbers and points&#10;&#10;Description automatically generated">
            <a:extLst>
              <a:ext uri="{FF2B5EF4-FFF2-40B4-BE49-F238E27FC236}">
                <a16:creationId xmlns:a16="http://schemas.microsoft.com/office/drawing/2014/main" id="{57292B4A-EAEB-4FFD-A4C6-6313677004AD}"/>
              </a:ext>
            </a:extLst>
          </p:cNvPr>
          <p:cNvPicPr>
            <a:picLocks noChangeAspect="1"/>
          </p:cNvPicPr>
          <p:nvPr/>
        </p:nvPicPr>
        <p:blipFill>
          <a:blip r:embed="rId2"/>
          <a:stretch>
            <a:fillRect/>
          </a:stretch>
        </p:blipFill>
        <p:spPr>
          <a:xfrm>
            <a:off x="6477176" y="1118792"/>
            <a:ext cx="5522828" cy="4025798"/>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8F7253CC-1BA5-1422-4F4C-02DB4700E124}"/>
              </a:ext>
            </a:extLst>
          </p:cNvPr>
          <p:cNvPicPr>
            <a:picLocks noChangeAspect="1"/>
          </p:cNvPicPr>
          <p:nvPr/>
        </p:nvPicPr>
        <p:blipFill>
          <a:blip r:embed="rId3"/>
          <a:stretch>
            <a:fillRect/>
          </a:stretch>
        </p:blipFill>
        <p:spPr>
          <a:xfrm>
            <a:off x="130629" y="2230404"/>
            <a:ext cx="6096001" cy="2914186"/>
          </a:xfrm>
          <a:prstGeom prst="rect">
            <a:avLst/>
          </a:prstGeom>
        </p:spPr>
      </p:pic>
      <p:sp>
        <p:nvSpPr>
          <p:cNvPr id="15" name="TextBox 14">
            <a:extLst>
              <a:ext uri="{FF2B5EF4-FFF2-40B4-BE49-F238E27FC236}">
                <a16:creationId xmlns:a16="http://schemas.microsoft.com/office/drawing/2014/main" id="{930C8560-BB1D-BA1E-8A1D-1643946FD130}"/>
              </a:ext>
            </a:extLst>
          </p:cNvPr>
          <p:cNvSpPr txBox="1"/>
          <p:nvPr/>
        </p:nvSpPr>
        <p:spPr>
          <a:xfrm>
            <a:off x="640786" y="5144590"/>
            <a:ext cx="5075685" cy="369332"/>
          </a:xfrm>
          <a:prstGeom prst="rect">
            <a:avLst/>
          </a:prstGeom>
          <a:noFill/>
        </p:spPr>
        <p:txBody>
          <a:bodyPr wrap="none" rtlCol="0">
            <a:spAutoFit/>
          </a:bodyPr>
          <a:lstStyle/>
          <a:p>
            <a:r>
              <a:rPr lang="en-GB" dirty="0">
                <a:solidFill>
                  <a:schemeClr val="bg1"/>
                </a:solidFill>
              </a:rPr>
              <a:t>Figure 3. </a:t>
            </a:r>
            <a:r>
              <a:rPr lang="en-US" dirty="0">
                <a:solidFill>
                  <a:schemeClr val="bg1"/>
                </a:solidFill>
              </a:rPr>
              <a:t>Premier League table from 2014-25 season</a:t>
            </a:r>
            <a:endParaRPr lang="en-GB" dirty="0">
              <a:solidFill>
                <a:schemeClr val="bg1"/>
              </a:solidFill>
            </a:endParaRPr>
          </a:p>
        </p:txBody>
      </p:sp>
      <p:sp>
        <p:nvSpPr>
          <p:cNvPr id="16" name="TextBox 15">
            <a:extLst>
              <a:ext uri="{FF2B5EF4-FFF2-40B4-BE49-F238E27FC236}">
                <a16:creationId xmlns:a16="http://schemas.microsoft.com/office/drawing/2014/main" id="{9388C2B0-70A5-CF6A-A977-4A6909B71167}"/>
              </a:ext>
            </a:extLst>
          </p:cNvPr>
          <p:cNvSpPr txBox="1"/>
          <p:nvPr/>
        </p:nvSpPr>
        <p:spPr>
          <a:xfrm>
            <a:off x="9213170" y="5144590"/>
            <a:ext cx="994375" cy="369332"/>
          </a:xfrm>
          <a:prstGeom prst="rect">
            <a:avLst/>
          </a:prstGeom>
          <a:noFill/>
        </p:spPr>
        <p:txBody>
          <a:bodyPr wrap="none" rtlCol="0">
            <a:spAutoFit/>
          </a:bodyPr>
          <a:lstStyle/>
          <a:p>
            <a:r>
              <a:rPr lang="en-GB" dirty="0">
                <a:solidFill>
                  <a:schemeClr val="bg1"/>
                </a:solidFill>
              </a:rPr>
              <a:t>Figure 4.</a:t>
            </a:r>
          </a:p>
        </p:txBody>
      </p:sp>
    </p:spTree>
    <p:extLst>
      <p:ext uri="{BB962C8B-B14F-4D97-AF65-F5344CB8AC3E}">
        <p14:creationId xmlns:p14="http://schemas.microsoft.com/office/powerpoint/2010/main" val="690039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14FDB-3EFD-875A-62CD-B074D25BA81F}"/>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1B2CAFC6-BFAF-BF60-8F03-15AFC55F3133}"/>
              </a:ext>
            </a:extLst>
          </p:cNvPr>
          <p:cNvGrpSpPr/>
          <p:nvPr/>
        </p:nvGrpSpPr>
        <p:grpSpPr>
          <a:xfrm>
            <a:off x="470263" y="1367246"/>
            <a:ext cx="11303726" cy="4809717"/>
            <a:chOff x="838200" y="1825625"/>
            <a:chExt cx="10515600" cy="4351338"/>
          </a:xfrm>
        </p:grpSpPr>
        <p:pic>
          <p:nvPicPr>
            <p:cNvPr id="12" name="Picture 11" descr="A screenshot of a computer&#10;&#10;Description automatically generated">
              <a:extLst>
                <a:ext uri="{FF2B5EF4-FFF2-40B4-BE49-F238E27FC236}">
                  <a16:creationId xmlns:a16="http://schemas.microsoft.com/office/drawing/2014/main" id="{8508D612-16A0-8B52-9208-9CF4C53A4919}"/>
                </a:ext>
              </a:extLst>
            </p:cNvPr>
            <p:cNvPicPr>
              <a:picLocks noChangeAspect="1"/>
            </p:cNvPicPr>
            <p:nvPr/>
          </p:nvPicPr>
          <p:blipFill>
            <a:blip r:embed="rId2"/>
            <a:srcRect r="3845" b="3"/>
            <a:stretch/>
          </p:blipFill>
          <p:spPr>
            <a:xfrm>
              <a:off x="838200" y="1825625"/>
              <a:ext cx="5181600" cy="4351338"/>
            </a:xfrm>
            <a:prstGeom prst="rect">
              <a:avLst/>
            </a:prstGeom>
            <a:noFill/>
          </p:spPr>
        </p:pic>
        <p:pic>
          <p:nvPicPr>
            <p:cNvPr id="8" name="Picture 7" descr="A screenshot of a computer&#10;&#10;Description automatically generated">
              <a:extLst>
                <a:ext uri="{FF2B5EF4-FFF2-40B4-BE49-F238E27FC236}">
                  <a16:creationId xmlns:a16="http://schemas.microsoft.com/office/drawing/2014/main" id="{F85AE42C-DDB9-4BC0-8099-E43E2B499206}"/>
                </a:ext>
              </a:extLst>
            </p:cNvPr>
            <p:cNvPicPr>
              <a:picLocks noChangeAspect="1"/>
            </p:cNvPicPr>
            <p:nvPr/>
          </p:nvPicPr>
          <p:blipFill>
            <a:blip r:embed="rId3"/>
            <a:srcRect b="619"/>
            <a:stretch/>
          </p:blipFill>
          <p:spPr>
            <a:xfrm>
              <a:off x="6172200" y="1825625"/>
              <a:ext cx="5181600" cy="4351338"/>
            </a:xfrm>
            <a:prstGeom prst="rect">
              <a:avLst/>
            </a:prstGeom>
            <a:noFill/>
          </p:spPr>
        </p:pic>
      </p:grpSp>
      <p:sp>
        <p:nvSpPr>
          <p:cNvPr id="7" name="Slide Number Placeholder 6">
            <a:extLst>
              <a:ext uri="{FF2B5EF4-FFF2-40B4-BE49-F238E27FC236}">
                <a16:creationId xmlns:a16="http://schemas.microsoft.com/office/drawing/2014/main" id="{CFD7A252-DFE6-B853-0D5D-474F91817D47}"/>
              </a:ext>
            </a:extLst>
          </p:cNvPr>
          <p:cNvSpPr>
            <a:spLocks noGrp="1"/>
          </p:cNvSpPr>
          <p:nvPr>
            <p:ph type="sldNum" sz="quarter" idx="10"/>
          </p:nvPr>
        </p:nvSpPr>
        <p:spPr>
          <a:xfrm>
            <a:off x="11353800" y="6361475"/>
            <a:ext cx="838200" cy="360000"/>
          </a:xfrm>
        </p:spPr>
        <p:txBody>
          <a:bodyPr vert="horz" lIns="91440" tIns="45720" rIns="91440" bIns="45720" rtlCol="0" anchor="ctr">
            <a:normAutofit/>
          </a:bodyPr>
          <a:lstStyle/>
          <a:p>
            <a:pPr>
              <a:spcAft>
                <a:spcPts val="600"/>
              </a:spcAft>
            </a:pPr>
            <a:r>
              <a:rPr lang="en-GB"/>
              <a:t>PAGE </a:t>
            </a:r>
            <a:fld id="{4A9B5881-4007-4345-955A-79C2656F0C49}" type="slidenum">
              <a:rPr lang="en-GB" smtClean="0"/>
              <a:pPr>
                <a:spcAft>
                  <a:spcPts val="600"/>
                </a:spcAft>
              </a:pPr>
              <a:t>7</a:t>
            </a:fld>
            <a:endParaRPr lang="en-GB"/>
          </a:p>
        </p:txBody>
      </p:sp>
      <p:sp>
        <p:nvSpPr>
          <p:cNvPr id="14" name="Title 1">
            <a:extLst>
              <a:ext uri="{FF2B5EF4-FFF2-40B4-BE49-F238E27FC236}">
                <a16:creationId xmlns:a16="http://schemas.microsoft.com/office/drawing/2014/main" id="{6CFB939B-0487-3C19-0D2A-C01D85B9DD1E}"/>
              </a:ext>
            </a:extLst>
          </p:cNvPr>
          <p:cNvSpPr txBox="1">
            <a:spLocks/>
          </p:cNvSpPr>
          <p:nvPr/>
        </p:nvSpPr>
        <p:spPr>
          <a:xfrm>
            <a:off x="0" y="0"/>
            <a:ext cx="5607731" cy="833663"/>
          </a:xfrm>
          <a:prstGeom prst="rect">
            <a:avLst/>
          </a:prstGeom>
          <a:solidFill>
            <a:schemeClr val="accent2">
              <a:lumMod val="50000"/>
            </a:schemeClr>
          </a:solidFill>
        </p:spPr>
        <p:txBody>
          <a:bodyPr vert="horz" wrap="square" lIns="91440" tIns="108000" rIns="91440" bIns="108000" rtlCol="0" anchor="ctr">
            <a:spAutoFit/>
          </a:bodyPr>
          <a:lstStyle>
            <a:lvl1pPr algn="l" defTabSz="914400" rtl="0" eaLnBrk="1" latinLnBrk="0" hangingPunct="1">
              <a:lnSpc>
                <a:spcPct val="100000"/>
              </a:lnSpc>
              <a:spcBef>
                <a:spcPct val="0"/>
              </a:spcBef>
              <a:buNone/>
              <a:defRPr sz="4000" kern="1200">
                <a:solidFill>
                  <a:schemeClr val="bg1"/>
                </a:solidFill>
                <a:latin typeface="+mj-lt"/>
                <a:ea typeface="+mj-ea"/>
                <a:cs typeface="+mj-cs"/>
              </a:defRPr>
            </a:lvl1pPr>
          </a:lstStyle>
          <a:p>
            <a:r>
              <a:rPr lang="en-GB"/>
              <a:t>Linear Regression Dataset</a:t>
            </a:r>
            <a:endParaRPr lang="en-GB" dirty="0"/>
          </a:p>
        </p:txBody>
      </p:sp>
      <p:sp>
        <p:nvSpPr>
          <p:cNvPr id="16" name="TextBox 15">
            <a:extLst>
              <a:ext uri="{FF2B5EF4-FFF2-40B4-BE49-F238E27FC236}">
                <a16:creationId xmlns:a16="http://schemas.microsoft.com/office/drawing/2014/main" id="{5BE26A14-1C3D-42BB-0488-333B6C67EDD7}"/>
              </a:ext>
            </a:extLst>
          </p:cNvPr>
          <p:cNvSpPr txBox="1"/>
          <p:nvPr/>
        </p:nvSpPr>
        <p:spPr>
          <a:xfrm>
            <a:off x="4970978" y="6179549"/>
            <a:ext cx="2302297" cy="369332"/>
          </a:xfrm>
          <a:prstGeom prst="rect">
            <a:avLst/>
          </a:prstGeom>
          <a:noFill/>
        </p:spPr>
        <p:txBody>
          <a:bodyPr wrap="none" rtlCol="0">
            <a:spAutoFit/>
          </a:bodyPr>
          <a:lstStyle/>
          <a:p>
            <a:r>
              <a:rPr lang="en-GB" dirty="0">
                <a:solidFill>
                  <a:schemeClr val="bg1"/>
                </a:solidFill>
              </a:rPr>
              <a:t>Figure 5. Python Script</a:t>
            </a:r>
          </a:p>
        </p:txBody>
      </p:sp>
    </p:spTree>
    <p:extLst>
      <p:ext uri="{BB962C8B-B14F-4D97-AF65-F5344CB8AC3E}">
        <p14:creationId xmlns:p14="http://schemas.microsoft.com/office/powerpoint/2010/main" val="995531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D67D3-5933-6359-2D24-3E19101B3FB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98874C6-9E1F-DBCC-B54E-811ED12B602E}"/>
              </a:ext>
            </a:extLst>
          </p:cNvPr>
          <p:cNvSpPr>
            <a:spLocks noGrp="1"/>
          </p:cNvSpPr>
          <p:nvPr>
            <p:ph type="sldNum" sz="quarter" idx="10"/>
          </p:nvPr>
        </p:nvSpPr>
        <p:spPr>
          <a:xfrm>
            <a:off x="11353800" y="6361475"/>
            <a:ext cx="838200" cy="360000"/>
          </a:xfrm>
        </p:spPr>
        <p:txBody>
          <a:bodyPr vert="horz" lIns="91440" tIns="45720" rIns="91440" bIns="45720" rtlCol="0" anchor="ctr">
            <a:normAutofit/>
          </a:bodyPr>
          <a:lstStyle/>
          <a:p>
            <a:pPr>
              <a:spcAft>
                <a:spcPts val="600"/>
              </a:spcAft>
            </a:pPr>
            <a:r>
              <a:rPr lang="en-GB"/>
              <a:t>PAGE </a:t>
            </a:r>
            <a:fld id="{4A9B5881-4007-4345-955A-79C2656F0C49}" type="slidenum">
              <a:rPr lang="en-GB" smtClean="0"/>
              <a:pPr>
                <a:spcAft>
                  <a:spcPts val="600"/>
                </a:spcAft>
              </a:pPr>
              <a:t>8</a:t>
            </a:fld>
            <a:endParaRPr lang="en-GB"/>
          </a:p>
        </p:txBody>
      </p:sp>
      <p:sp>
        <p:nvSpPr>
          <p:cNvPr id="14" name="Title 1">
            <a:extLst>
              <a:ext uri="{FF2B5EF4-FFF2-40B4-BE49-F238E27FC236}">
                <a16:creationId xmlns:a16="http://schemas.microsoft.com/office/drawing/2014/main" id="{C2AF70A4-781F-640A-82C7-4D7AA87A347D}"/>
              </a:ext>
            </a:extLst>
          </p:cNvPr>
          <p:cNvSpPr txBox="1">
            <a:spLocks/>
          </p:cNvSpPr>
          <p:nvPr/>
        </p:nvSpPr>
        <p:spPr>
          <a:xfrm>
            <a:off x="0" y="0"/>
            <a:ext cx="5607731" cy="833663"/>
          </a:xfrm>
          <a:prstGeom prst="rect">
            <a:avLst/>
          </a:prstGeom>
          <a:solidFill>
            <a:schemeClr val="accent2">
              <a:lumMod val="50000"/>
            </a:schemeClr>
          </a:solidFill>
        </p:spPr>
        <p:txBody>
          <a:bodyPr vert="horz" wrap="square" lIns="91440" tIns="108000" rIns="91440" bIns="108000" rtlCol="0" anchor="ctr">
            <a:spAutoFit/>
          </a:bodyPr>
          <a:lstStyle>
            <a:lvl1pPr algn="l" defTabSz="914400" rtl="0" eaLnBrk="1" latinLnBrk="0" hangingPunct="1">
              <a:lnSpc>
                <a:spcPct val="100000"/>
              </a:lnSpc>
              <a:spcBef>
                <a:spcPct val="0"/>
              </a:spcBef>
              <a:buNone/>
              <a:defRPr sz="4000" kern="1200">
                <a:solidFill>
                  <a:schemeClr val="bg1"/>
                </a:solidFill>
                <a:latin typeface="+mj-lt"/>
                <a:ea typeface="+mj-ea"/>
                <a:cs typeface="+mj-cs"/>
              </a:defRPr>
            </a:lvl1pPr>
          </a:lstStyle>
          <a:p>
            <a:r>
              <a:rPr lang="en-GB"/>
              <a:t>Linear Regression Dataset</a:t>
            </a:r>
            <a:endParaRPr lang="en-GB" dirty="0"/>
          </a:p>
        </p:txBody>
      </p:sp>
      <p:pic>
        <p:nvPicPr>
          <p:cNvPr id="3" name="Picture 2" descr="A graph with a red line and blue dots&#10;&#10;Description automatically generated">
            <a:extLst>
              <a:ext uri="{FF2B5EF4-FFF2-40B4-BE49-F238E27FC236}">
                <a16:creationId xmlns:a16="http://schemas.microsoft.com/office/drawing/2014/main" id="{6359CF2A-16C7-7ECB-14F8-F54A9435B64D}"/>
              </a:ext>
            </a:extLst>
          </p:cNvPr>
          <p:cNvPicPr>
            <a:picLocks noChangeAspect="1"/>
          </p:cNvPicPr>
          <p:nvPr/>
        </p:nvPicPr>
        <p:blipFill>
          <a:blip r:embed="rId2"/>
          <a:stretch>
            <a:fillRect/>
          </a:stretch>
        </p:blipFill>
        <p:spPr>
          <a:xfrm>
            <a:off x="2620023" y="951721"/>
            <a:ext cx="6994240" cy="5586003"/>
          </a:xfrm>
          <a:prstGeom prst="rect">
            <a:avLst/>
          </a:prstGeom>
        </p:spPr>
      </p:pic>
      <p:sp>
        <p:nvSpPr>
          <p:cNvPr id="4" name="TextBox 3">
            <a:extLst>
              <a:ext uri="{FF2B5EF4-FFF2-40B4-BE49-F238E27FC236}">
                <a16:creationId xmlns:a16="http://schemas.microsoft.com/office/drawing/2014/main" id="{1C5EE52A-DBD1-46E1-0631-D4C6F8C9E6DB}"/>
              </a:ext>
            </a:extLst>
          </p:cNvPr>
          <p:cNvSpPr txBox="1"/>
          <p:nvPr/>
        </p:nvSpPr>
        <p:spPr>
          <a:xfrm>
            <a:off x="814958" y="6168392"/>
            <a:ext cx="1762780" cy="369332"/>
          </a:xfrm>
          <a:prstGeom prst="rect">
            <a:avLst/>
          </a:prstGeom>
          <a:noFill/>
        </p:spPr>
        <p:txBody>
          <a:bodyPr wrap="square" rtlCol="0">
            <a:spAutoFit/>
          </a:bodyPr>
          <a:lstStyle/>
          <a:p>
            <a:r>
              <a:rPr lang="en-GB" dirty="0">
                <a:solidFill>
                  <a:schemeClr val="bg1"/>
                </a:solidFill>
              </a:rPr>
              <a:t>Figure 6. Output</a:t>
            </a:r>
          </a:p>
        </p:txBody>
      </p:sp>
    </p:spTree>
    <p:extLst>
      <p:ext uri="{BB962C8B-B14F-4D97-AF65-F5344CB8AC3E}">
        <p14:creationId xmlns:p14="http://schemas.microsoft.com/office/powerpoint/2010/main" val="1630112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B8C38CE-A697-703C-6AE6-5CC706F246B2}"/>
              </a:ext>
            </a:extLst>
          </p:cNvPr>
          <p:cNvSpPr>
            <a:spLocks noGrp="1"/>
          </p:cNvSpPr>
          <p:nvPr>
            <p:ph sz="quarter" idx="4"/>
          </p:nvPr>
        </p:nvSpPr>
        <p:spPr>
          <a:xfrm>
            <a:off x="836612" y="1690688"/>
            <a:ext cx="10517188" cy="1905952"/>
          </a:xfrm>
        </p:spPr>
        <p:txBody>
          <a:bodyPr>
            <a:normAutofit lnSpcReduction="10000"/>
          </a:bodyPr>
          <a:lstStyle/>
          <a:p>
            <a:r>
              <a:rPr lang="en-US" sz="1800" i="1" dirty="0">
                <a:effectLst/>
                <a:latin typeface="Aptos" panose="020B0004020202020204" pitchFamily="34" charset="0"/>
                <a:ea typeface="Aptos" panose="020B0004020202020204" pitchFamily="34" charset="0"/>
                <a:cs typeface="Times New Roman" panose="02020603050405020304" pitchFamily="18" charset="0"/>
              </a:rPr>
              <a:t>Principal component analysis, or PCA, is a dimensionality reduction method that is often used to reduce the dimensionality of large data sets, by transforming a large set of variables into a smaller one that still contains most of the information in the large set </a:t>
            </a:r>
            <a:r>
              <a:rPr lang="en-US" sz="1800" dirty="0">
                <a:effectLst/>
                <a:latin typeface="Aptos" panose="020B0004020202020204" pitchFamily="34" charset="0"/>
                <a:ea typeface="Aptos" panose="020B0004020202020204" pitchFamily="34" charset="0"/>
                <a:cs typeface="Times New Roman" panose="02020603050405020304" pitchFamily="18" charset="0"/>
              </a:rPr>
              <a:t>(</a:t>
            </a:r>
            <a:r>
              <a:rPr lang="en-US" sz="1800" dirty="0" err="1">
                <a:effectLst/>
                <a:latin typeface="Aptos" panose="020B0004020202020204" pitchFamily="34" charset="0"/>
                <a:ea typeface="Aptos" panose="020B0004020202020204" pitchFamily="34" charset="0"/>
                <a:cs typeface="Times New Roman" panose="02020603050405020304" pitchFamily="18" charset="0"/>
              </a:rPr>
              <a:t>Jaadi</a:t>
            </a:r>
            <a:r>
              <a:rPr lang="en-US" sz="1800" dirty="0">
                <a:effectLst/>
                <a:latin typeface="Aptos" panose="020B0004020202020204" pitchFamily="34" charset="0"/>
                <a:ea typeface="Aptos" panose="020B0004020202020204" pitchFamily="34" charset="0"/>
                <a:cs typeface="Times New Roman" panose="02020603050405020304" pitchFamily="18" charset="0"/>
              </a:rPr>
              <a:t>, 2024).</a:t>
            </a:r>
          </a:p>
          <a:p>
            <a:r>
              <a:rPr lang="en-US" sz="1800" dirty="0">
                <a:latin typeface="Aptos" panose="020B0004020202020204" pitchFamily="34" charset="0"/>
                <a:ea typeface="Aptos" panose="020B0004020202020204" pitchFamily="34" charset="0"/>
                <a:cs typeface="Times New Roman" panose="02020603050405020304" pitchFamily="18" charset="0"/>
              </a:rPr>
              <a:t>This technique is very useful for machine learning models where there are multiple variables in a Dataset.</a:t>
            </a:r>
          </a:p>
          <a:p>
            <a:r>
              <a:rPr lang="en-US" sz="1800" dirty="0">
                <a:effectLst/>
                <a:latin typeface="Aptos" panose="020B0004020202020204" pitchFamily="34" charset="0"/>
                <a:ea typeface="Aptos" panose="020B0004020202020204" pitchFamily="34" charset="0"/>
                <a:cs typeface="Times New Roman" panose="02020603050405020304" pitchFamily="18" charset="0"/>
              </a:rPr>
              <a:t>Reducing the number of variables of a data set naturally comes at the expense of accuracy, but the trick in dimensionality reduction is to trade a little accuracy for simplicity (</a:t>
            </a:r>
            <a:r>
              <a:rPr lang="en-US" sz="1800" dirty="0" err="1">
                <a:effectLst/>
                <a:latin typeface="Aptos" panose="020B0004020202020204" pitchFamily="34" charset="0"/>
                <a:ea typeface="Aptos" panose="020B0004020202020204" pitchFamily="34" charset="0"/>
                <a:cs typeface="Times New Roman" panose="02020603050405020304" pitchFamily="18" charset="0"/>
              </a:rPr>
              <a:t>Jaadi</a:t>
            </a:r>
            <a:r>
              <a:rPr lang="en-US" sz="1800" dirty="0">
                <a:effectLst/>
                <a:latin typeface="Aptos" panose="020B0004020202020204" pitchFamily="34" charset="0"/>
                <a:ea typeface="Aptos" panose="020B0004020202020204" pitchFamily="34" charset="0"/>
                <a:cs typeface="Times New Roman" panose="02020603050405020304" pitchFamily="18" charset="0"/>
              </a:rPr>
              <a:t>, 2024).</a:t>
            </a:r>
          </a:p>
          <a:p>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7" name="Slide Number Placeholder 6">
            <a:extLst>
              <a:ext uri="{FF2B5EF4-FFF2-40B4-BE49-F238E27FC236}">
                <a16:creationId xmlns:a16="http://schemas.microsoft.com/office/drawing/2014/main" id="{391B5BBE-1564-5F54-71D0-AC252765C62B}"/>
              </a:ext>
            </a:extLst>
          </p:cNvPr>
          <p:cNvSpPr>
            <a:spLocks noGrp="1"/>
          </p:cNvSpPr>
          <p:nvPr>
            <p:ph type="sldNum" sz="quarter" idx="10"/>
          </p:nvPr>
        </p:nvSpPr>
        <p:spPr/>
        <p:txBody>
          <a:bodyPr/>
          <a:lstStyle/>
          <a:p>
            <a:pPr rtl="0"/>
            <a:r>
              <a:rPr lang="en-GB" noProof="0"/>
              <a:t>PAGE </a:t>
            </a:r>
            <a:fld id="{4A9B5881-4007-4345-955A-79C2656F0C49}" type="slidenum">
              <a:rPr lang="en-GB" noProof="0" smtClean="0"/>
              <a:pPr rtl="0"/>
              <a:t>9</a:t>
            </a:fld>
            <a:endParaRPr lang="en-GB" noProof="0"/>
          </a:p>
        </p:txBody>
      </p:sp>
      <p:sp>
        <p:nvSpPr>
          <p:cNvPr id="8" name="Title 1">
            <a:extLst>
              <a:ext uri="{FF2B5EF4-FFF2-40B4-BE49-F238E27FC236}">
                <a16:creationId xmlns:a16="http://schemas.microsoft.com/office/drawing/2014/main" id="{EC10E670-619F-C200-AE31-08BE08CB13D8}"/>
              </a:ext>
            </a:extLst>
          </p:cNvPr>
          <p:cNvSpPr txBox="1">
            <a:spLocks/>
          </p:cNvSpPr>
          <p:nvPr/>
        </p:nvSpPr>
        <p:spPr>
          <a:xfrm>
            <a:off x="836612" y="368075"/>
            <a:ext cx="7541034" cy="833663"/>
          </a:xfrm>
          <a:prstGeom prst="rect">
            <a:avLst/>
          </a:prstGeom>
          <a:solidFill>
            <a:schemeClr val="accent2">
              <a:lumMod val="50000"/>
            </a:schemeClr>
          </a:solidFill>
        </p:spPr>
        <p:txBody>
          <a:bodyPr vert="horz" wrap="square" lIns="91440" tIns="108000" rIns="91440" bIns="108000" rtlCol="0" anchor="ctr">
            <a:spAutoFit/>
          </a:bodyPr>
          <a:lstStyle>
            <a:lvl1pPr algn="l" defTabSz="914400" rtl="0" eaLnBrk="1" latinLnBrk="0" hangingPunct="1">
              <a:lnSpc>
                <a:spcPct val="100000"/>
              </a:lnSpc>
              <a:spcBef>
                <a:spcPct val="0"/>
              </a:spcBef>
              <a:buNone/>
              <a:defRPr sz="4000" kern="1200">
                <a:solidFill>
                  <a:schemeClr val="bg1"/>
                </a:solidFill>
                <a:latin typeface="+mj-lt"/>
                <a:ea typeface="+mj-ea"/>
                <a:cs typeface="+mj-cs"/>
              </a:defRPr>
            </a:lvl1pPr>
          </a:lstStyle>
          <a:p>
            <a:r>
              <a:rPr lang="en-GB" dirty="0"/>
              <a:t>Principal Component Analysis (PCA)</a:t>
            </a:r>
          </a:p>
        </p:txBody>
      </p:sp>
      <p:sp>
        <p:nvSpPr>
          <p:cNvPr id="10" name="Rectangle 1">
            <a:extLst>
              <a:ext uri="{FF2B5EF4-FFF2-40B4-BE49-F238E27FC236}">
                <a16:creationId xmlns:a16="http://schemas.microsoft.com/office/drawing/2014/main" id="{B8FAF095-3B85-F597-2AB7-CAA2A78BABD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(Jaadi, 2024)</a:t>
            </a:r>
          </a:p>
        </p:txBody>
      </p:sp>
      <p:grpSp>
        <p:nvGrpSpPr>
          <p:cNvPr id="16" name="Group 15">
            <a:extLst>
              <a:ext uri="{FF2B5EF4-FFF2-40B4-BE49-F238E27FC236}">
                <a16:creationId xmlns:a16="http://schemas.microsoft.com/office/drawing/2014/main" id="{A50E0B4B-5E2A-219C-D398-157CD33CD4C4}"/>
              </a:ext>
            </a:extLst>
          </p:cNvPr>
          <p:cNvGrpSpPr/>
          <p:nvPr/>
        </p:nvGrpSpPr>
        <p:grpSpPr>
          <a:xfrm>
            <a:off x="836612" y="3596640"/>
            <a:ext cx="10517188" cy="2892855"/>
            <a:chOff x="1442276" y="4336208"/>
            <a:chExt cx="8365962" cy="2696317"/>
          </a:xfrm>
        </p:grpSpPr>
        <p:pic>
          <p:nvPicPr>
            <p:cNvPr id="13" name="Picture 12" descr="A graph showing a graph of colored dots&#10;&#10;Description automatically generated with medium confidence">
              <a:extLst>
                <a:ext uri="{FF2B5EF4-FFF2-40B4-BE49-F238E27FC236}">
                  <a16:creationId xmlns:a16="http://schemas.microsoft.com/office/drawing/2014/main" id="{86B08D4A-6FA1-4D20-D766-E9E2CEB280CC}"/>
                </a:ext>
              </a:extLst>
            </p:cNvPr>
            <p:cNvPicPr>
              <a:picLocks noChangeAspect="1"/>
            </p:cNvPicPr>
            <p:nvPr/>
          </p:nvPicPr>
          <p:blipFill>
            <a:blip r:embed="rId2"/>
            <a:stretch>
              <a:fillRect/>
            </a:stretch>
          </p:blipFill>
          <p:spPr>
            <a:xfrm>
              <a:off x="1442276" y="4341065"/>
              <a:ext cx="3800330" cy="2691460"/>
            </a:xfrm>
            <a:prstGeom prst="rect">
              <a:avLst/>
            </a:prstGeom>
          </p:spPr>
        </p:pic>
        <p:pic>
          <p:nvPicPr>
            <p:cNvPr id="15" name="Picture 14" descr="A colorful dots on a white background&#10;&#10;Description automatically generated">
              <a:extLst>
                <a:ext uri="{FF2B5EF4-FFF2-40B4-BE49-F238E27FC236}">
                  <a16:creationId xmlns:a16="http://schemas.microsoft.com/office/drawing/2014/main" id="{EA6CA12E-7112-6B60-E886-709E0131AC4A}"/>
                </a:ext>
              </a:extLst>
            </p:cNvPr>
            <p:cNvPicPr>
              <a:picLocks noChangeAspect="1"/>
            </p:cNvPicPr>
            <p:nvPr/>
          </p:nvPicPr>
          <p:blipFill>
            <a:blip r:embed="rId3"/>
            <a:stretch>
              <a:fillRect/>
            </a:stretch>
          </p:blipFill>
          <p:spPr>
            <a:xfrm>
              <a:off x="5495988" y="4336208"/>
              <a:ext cx="4312250" cy="2691460"/>
            </a:xfrm>
            <a:prstGeom prst="rect">
              <a:avLst/>
            </a:prstGeom>
          </p:spPr>
        </p:pic>
      </p:grpSp>
      <p:sp>
        <p:nvSpPr>
          <p:cNvPr id="19" name="TextBox 18">
            <a:extLst>
              <a:ext uri="{FF2B5EF4-FFF2-40B4-BE49-F238E27FC236}">
                <a16:creationId xmlns:a16="http://schemas.microsoft.com/office/drawing/2014/main" id="{EBDD5AEE-527C-3F9D-B4EB-A0A7A0C17CFA}"/>
              </a:ext>
            </a:extLst>
          </p:cNvPr>
          <p:cNvSpPr txBox="1"/>
          <p:nvPr/>
        </p:nvSpPr>
        <p:spPr>
          <a:xfrm rot="16200000">
            <a:off x="10299484" y="4855796"/>
            <a:ext cx="2577500" cy="369332"/>
          </a:xfrm>
          <a:prstGeom prst="rect">
            <a:avLst/>
          </a:prstGeom>
          <a:noFill/>
        </p:spPr>
        <p:txBody>
          <a:bodyPr wrap="none" rtlCol="0">
            <a:spAutoFit/>
          </a:bodyPr>
          <a:lstStyle/>
          <a:p>
            <a:r>
              <a:rPr lang="en-GB" dirty="0">
                <a:solidFill>
                  <a:schemeClr val="bg1"/>
                </a:solidFill>
              </a:rPr>
              <a:t>Figure 7&amp;8 (Cheng, 2023)</a:t>
            </a:r>
            <a:endParaRPr lang="en-GB" dirty="0"/>
          </a:p>
        </p:txBody>
      </p:sp>
    </p:spTree>
    <p:extLst>
      <p:ext uri="{BB962C8B-B14F-4D97-AF65-F5344CB8AC3E}">
        <p14:creationId xmlns:p14="http://schemas.microsoft.com/office/powerpoint/2010/main" val="2524011205"/>
      </p:ext>
    </p:extLst>
  </p:cSld>
  <p:clrMapOvr>
    <a:masterClrMapping/>
  </p:clrMapOvr>
</p:sld>
</file>

<file path=ppt/theme/theme1.xml><?xml version="1.0" encoding="utf-8"?>
<a:theme xmlns:a="http://schemas.openxmlformats.org/drawingml/2006/main" name="Office Theme">
  <a:themeElements>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fontScheme name="MS Surge Teach Light and Dark">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3067474_TF34098415_Win32" id="{535F4AC4-97FA-4442-A64D-293C1CA63B89}" vid="{21BC394D-4FED-43BA-AAD9-43B127AC16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ppt/theme/themeOverride2.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ppt/theme/themeOverride3.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7B5194-E537-408E-9CFF-66A6141D5DE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F9969FA-0C19-40F2-9B6F-EADA7B231A6C}">
  <ds:schemaRefs>
    <ds:schemaRef ds:uri="http://schemas.microsoft.com/sharepoint/v3/contenttype/forms"/>
  </ds:schemaRefs>
</ds:datastoreItem>
</file>

<file path=customXml/itemProps3.xml><?xml version="1.0" encoding="utf-8"?>
<ds:datastoreItem xmlns:ds="http://schemas.openxmlformats.org/officeDocument/2006/customXml" ds:itemID="{4FCFB5EA-1DDA-4423-A8FC-85579F36DE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2090</Words>
  <Application>Microsoft Office PowerPoint</Application>
  <PresentationFormat>Widescreen</PresentationFormat>
  <Paragraphs>130</Paragraphs>
  <Slides>17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Amasis MT Pro Black</vt:lpstr>
      <vt:lpstr>Aptos</vt:lpstr>
      <vt:lpstr>Arial</vt:lpstr>
      <vt:lpstr>Calibri</vt:lpstr>
      <vt:lpstr>Calibri Light</vt:lpstr>
      <vt:lpstr>Mark Pro</vt:lpstr>
      <vt:lpstr>Wingdings</vt:lpstr>
      <vt:lpstr>Office Theme</vt:lpstr>
      <vt:lpstr>Data Analysis Techniques  in Sports</vt:lpstr>
      <vt:lpstr>What is Sports Analytics?  Sports analytics is the art and science of applying data analysis techniques to the sports industry, aimed at improving player performance and achieving competitive advantage. It involves the systematic computational analysis of sports-related data. (Catapult, 2024)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Catapult. (2024). What is Sports Analytics? The Power of Data in Sports. Retrieved from https://www.catapultsports.com/blog  Kologlu, Y., Birinci, H., Kanalmaz, S. I., &amp; Ozyilmaz, B. (2018). A Multiple Linear Regression Approach For Estimating the Market Value of Football Players in Forward Position. ArXiv. https://arxiv.org/abs/1807.01104   kassambara, (2018). Simple Linear Regression in R  [online] Available at: http://www.sthda.com/english/articles/40-regression-analysis/167-simple-linear-regression-in-r/#regression-line   Wong, J. (2021, December 16). Linear regression explained - towards data science. Medium. https://towardsdatascience.com/linear-regression-explained-1b36f97b7572   Gopalan, B. (2020, September 8). What is “Line of Best fit” in linear regression? Numpy Ninja. Retrieved November 11, 2024, from https://www.numpyninja.com/post/what-is-line-of-best-fit-in-linear-regression   Kavita. (2024, September 30). Linear Regression: A Comprehensive guide. Analytics Vidhya. https://www.analyticsvidhya.com/blog/2021/10/everything-you-need-to-know-about-linear-regression/#:~:text=The%20best%2Dfit%20line%20is,find%20the%20best%20fit%20line.</vt:lpstr>
      <vt:lpstr>Jaadi, Z. (2024, February 23). Principal Component Analysis (PCA): A Step-by-Step Explanation. Built In. https://builtin.com/data-science/step-step-explanation-principal-component-analysis   Cheng, C. (2023, May 6). Principal Component Analysis (PCA) Explained Visually with Zero Math. Medium. https://towardsdatascience.com/principal-component-analysis-pca-explained-visually-with-zero-math-1cbf392b9e7d   James, G., Witten, D., Hastie, T., &amp; Tibshirani, R. (2013). An Introduction to Statistical Learning: With Applications in R.   Jolliffe, I. T., &amp; Cadima, J. (2016). Principal Component Analysis: A Review and Recent Developments. Phil. Trans. R. Soc.  Chen, J. (2024, July 28). What is a neural network? Investopedia. https://www.investopedia.com/terms/n/neuralnetwork.asp   Arabzad, S. Mohammad &amp; Garbo, Marilyn &amp; Soheil, Sadi-Nezhad &amp; Ghofrani, Nooshin. (2014). Football Match Results Prediction Using Artificial Neural Networks; The Case of Iran Pro League. International Journal of Applied Research on Industrial Engineering. 1. 159-179.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Sarvesh Dalvi</dc:creator>
  <cp:lastModifiedBy>Sarvesh Dalvi</cp:lastModifiedBy>
  <cp:revision>1</cp:revision>
  <dcterms:created xsi:type="dcterms:W3CDTF">2024-11-10T12:37:19Z</dcterms:created>
  <dcterms:modified xsi:type="dcterms:W3CDTF">2024-11-11T21:40:48Z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